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1" r:id="rId2"/>
    <p:sldId id="257" r:id="rId3"/>
    <p:sldId id="318" r:id="rId4"/>
    <p:sldId id="258" r:id="rId5"/>
    <p:sldId id="260" r:id="rId6"/>
    <p:sldId id="303" r:id="rId7"/>
    <p:sldId id="304" r:id="rId8"/>
    <p:sldId id="322" r:id="rId9"/>
    <p:sldId id="298" r:id="rId10"/>
    <p:sldId id="264" r:id="rId11"/>
    <p:sldId id="305" r:id="rId12"/>
    <p:sldId id="306" r:id="rId13"/>
    <p:sldId id="307" r:id="rId14"/>
    <p:sldId id="308" r:id="rId15"/>
    <p:sldId id="309" r:id="rId16"/>
    <p:sldId id="274" r:id="rId17"/>
    <p:sldId id="269" r:id="rId18"/>
    <p:sldId id="267" r:id="rId19"/>
    <p:sldId id="259" r:id="rId20"/>
    <p:sldId id="311" r:id="rId21"/>
    <p:sldId id="263" r:id="rId22"/>
    <p:sldId id="256" r:id="rId23"/>
    <p:sldId id="312" r:id="rId24"/>
    <p:sldId id="261" r:id="rId25"/>
    <p:sldId id="262" r:id="rId26"/>
    <p:sldId id="313" r:id="rId27"/>
    <p:sldId id="314" r:id="rId28"/>
    <p:sldId id="265" r:id="rId29"/>
    <p:sldId id="266" r:id="rId30"/>
    <p:sldId id="268" r:id="rId31"/>
    <p:sldId id="315" r:id="rId32"/>
    <p:sldId id="316" r:id="rId33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92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18E89-5FEA-4CE6-B8D1-C0E009B1F267}" type="datetimeFigureOut">
              <a:rPr lang="es-CL" smtClean="0"/>
              <a:t>10-12-2021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7A68F-70DE-491C-B256-2199202E56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961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990A-AF4E-4441-8186-BA5AB737776E}" type="slidenum">
              <a:rPr lang="es-CL" smtClean="0"/>
              <a:t>1</a:t>
            </a:fld>
            <a:endParaRPr lang="es-CL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CL"/>
              <a:t>Consejo de Pastoral Diocesano</a:t>
            </a:r>
          </a:p>
        </p:txBody>
      </p:sp>
    </p:spTree>
    <p:extLst>
      <p:ext uri="{BB962C8B-B14F-4D97-AF65-F5344CB8AC3E}">
        <p14:creationId xmlns:p14="http://schemas.microsoft.com/office/powerpoint/2010/main" val="1263706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7" name="Google Shape;2957;gc79573c1e9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8" name="Google Shape;2958;gc79573c1e9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" name="Google Shape;3038;gc79573c1e9_0_1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9" name="Google Shape;3039;gc79573c1e9_0_1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c79573c1e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9" name="Google Shape;2869;gc79573c1e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7" name="Google Shape;26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gc94c3d5336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8" name="Google Shape;2758;gc94c3d5336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gc94c3d5336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7" name="Google Shape;2797;gc94c3d5336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c94c3d5336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c94c3d5336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gc94c3d5336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7" name="Google Shape;2797;gc94c3d5336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691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0" name="Google Shape;2880;gc79573c1e9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1" name="Google Shape;2881;gc79573c1e9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Google Shape;2936;gc79573c1e9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7" name="Google Shape;2937;gc79573c1e9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631A5-93F8-47CA-B15E-39D00E1B5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441A77-4E23-4C5D-8924-89BB6DD27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21F933-BE93-4BB0-8640-AA885905F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C44A-2FE0-4E5F-979E-12DC6DC3EBED}" type="datetimeFigureOut">
              <a:rPr lang="es-CL" smtClean="0"/>
              <a:t>10-12-2021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B37235-2D60-4725-9F52-58B60ADA3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DF8C1-F3CC-46F7-B58F-F3BEEB21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AB49-2E92-44F7-84CF-803BEC862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235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73A91-CA3F-4922-BA8C-575DF63B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D3D6FC-99B0-47DD-B61D-3CCD9C1C4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E9BF7E-0822-4A72-BED8-F207717C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C44A-2FE0-4E5F-979E-12DC6DC3EBED}" type="datetimeFigureOut">
              <a:rPr lang="es-CL" smtClean="0"/>
              <a:t>10-12-2021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8BAE09-BC57-46BB-8BD7-1B98B900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1D1CF-7BDE-41A1-B0D6-95094772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AB49-2E92-44F7-84CF-803BEC862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159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1B046D-4642-4DF2-A2E6-C1B0A51A2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B5F1B3-2335-4C39-84FA-FAF1554E4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986B98-C364-4FFB-9E41-9F556E07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C44A-2FE0-4E5F-979E-12DC6DC3EBED}" type="datetimeFigureOut">
              <a:rPr lang="es-CL" smtClean="0"/>
              <a:t>10-12-2021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2532FE-CC38-4FCB-A06D-DDE2A2DFA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4A9241-CDFE-4AD9-A14D-9FBA5285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AB49-2E92-44F7-84CF-803BEC862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1368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0628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723378"/>
            <a:ext cx="5117465" cy="1134745"/>
          </a:xfrm>
          <a:custGeom>
            <a:avLst/>
            <a:gdLst/>
            <a:ahLst/>
            <a:cxnLst/>
            <a:rect l="l" t="t" r="r" b="b"/>
            <a:pathLst>
              <a:path w="5117465" h="1134745">
                <a:moveTo>
                  <a:pt x="5117072" y="0"/>
                </a:moveTo>
                <a:lnTo>
                  <a:pt x="0" y="0"/>
                </a:lnTo>
                <a:lnTo>
                  <a:pt x="0" y="1134620"/>
                </a:lnTo>
                <a:lnTo>
                  <a:pt x="5117072" y="1134620"/>
                </a:lnTo>
                <a:lnTo>
                  <a:pt x="5117072" y="0"/>
                </a:lnTo>
                <a:close/>
              </a:path>
            </a:pathLst>
          </a:custGeom>
          <a:solidFill>
            <a:srgbClr val="212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072" y="5723378"/>
            <a:ext cx="7074915" cy="113462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889" y="6119740"/>
            <a:ext cx="134503" cy="20191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7774" y="6185154"/>
            <a:ext cx="105962" cy="13367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3381" y="6185154"/>
            <a:ext cx="110506" cy="136505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256775" y="6118323"/>
            <a:ext cx="31115" cy="200660"/>
          </a:xfrm>
          <a:custGeom>
            <a:avLst/>
            <a:gdLst/>
            <a:ahLst/>
            <a:cxnLst/>
            <a:rect l="l" t="t" r="r" b="b"/>
            <a:pathLst>
              <a:path w="31115" h="200660">
                <a:moveTo>
                  <a:pt x="26848" y="69668"/>
                </a:moveTo>
                <a:lnTo>
                  <a:pt x="4248" y="69668"/>
                </a:lnTo>
                <a:lnTo>
                  <a:pt x="4248" y="200491"/>
                </a:lnTo>
                <a:lnTo>
                  <a:pt x="26848" y="200491"/>
                </a:lnTo>
                <a:lnTo>
                  <a:pt x="26848" y="69668"/>
                </a:lnTo>
                <a:close/>
              </a:path>
              <a:path w="31115" h="200660">
                <a:moveTo>
                  <a:pt x="19886" y="0"/>
                </a:moveTo>
                <a:lnTo>
                  <a:pt x="11388" y="0"/>
                </a:lnTo>
                <a:lnTo>
                  <a:pt x="7789" y="1524"/>
                </a:lnTo>
                <a:lnTo>
                  <a:pt x="1553" y="7582"/>
                </a:lnTo>
                <a:lnTo>
                  <a:pt x="0" y="11284"/>
                </a:lnTo>
                <a:lnTo>
                  <a:pt x="0" y="19797"/>
                </a:lnTo>
                <a:lnTo>
                  <a:pt x="1553" y="23460"/>
                </a:lnTo>
                <a:lnTo>
                  <a:pt x="7789" y="29716"/>
                </a:lnTo>
                <a:lnTo>
                  <a:pt x="11388" y="31280"/>
                </a:lnTo>
                <a:lnTo>
                  <a:pt x="19886" y="31280"/>
                </a:lnTo>
                <a:lnTo>
                  <a:pt x="23544" y="29716"/>
                </a:lnTo>
                <a:lnTo>
                  <a:pt x="29583" y="23460"/>
                </a:lnTo>
                <a:lnTo>
                  <a:pt x="31078" y="19797"/>
                </a:lnTo>
                <a:lnTo>
                  <a:pt x="31078" y="11284"/>
                </a:lnTo>
                <a:lnTo>
                  <a:pt x="29583" y="7582"/>
                </a:lnTo>
                <a:lnTo>
                  <a:pt x="23544" y="1524"/>
                </a:lnTo>
                <a:lnTo>
                  <a:pt x="19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18930" y="6185152"/>
            <a:ext cx="131395" cy="19906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491280" y="6096981"/>
            <a:ext cx="22860" cy="222250"/>
          </a:xfrm>
          <a:custGeom>
            <a:avLst/>
            <a:gdLst/>
            <a:ahLst/>
            <a:cxnLst/>
            <a:rect l="l" t="t" r="r" b="b"/>
            <a:pathLst>
              <a:path w="22859" h="222250">
                <a:moveTo>
                  <a:pt x="22600" y="0"/>
                </a:moveTo>
                <a:lnTo>
                  <a:pt x="0" y="0"/>
                </a:lnTo>
                <a:lnTo>
                  <a:pt x="0" y="221833"/>
                </a:lnTo>
                <a:lnTo>
                  <a:pt x="22600" y="221833"/>
                </a:lnTo>
                <a:lnTo>
                  <a:pt x="22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45046" y="6185148"/>
            <a:ext cx="240960" cy="136507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815659" y="6118323"/>
            <a:ext cx="31115" cy="200660"/>
          </a:xfrm>
          <a:custGeom>
            <a:avLst/>
            <a:gdLst/>
            <a:ahLst/>
            <a:cxnLst/>
            <a:rect l="l" t="t" r="r" b="b"/>
            <a:pathLst>
              <a:path w="31114" h="200660">
                <a:moveTo>
                  <a:pt x="26849" y="69668"/>
                </a:moveTo>
                <a:lnTo>
                  <a:pt x="4249" y="69668"/>
                </a:lnTo>
                <a:lnTo>
                  <a:pt x="4249" y="200491"/>
                </a:lnTo>
                <a:lnTo>
                  <a:pt x="26849" y="200491"/>
                </a:lnTo>
                <a:lnTo>
                  <a:pt x="26849" y="69668"/>
                </a:lnTo>
                <a:close/>
              </a:path>
              <a:path w="31114" h="200660">
                <a:moveTo>
                  <a:pt x="19886" y="0"/>
                </a:moveTo>
                <a:lnTo>
                  <a:pt x="11389" y="0"/>
                </a:lnTo>
                <a:lnTo>
                  <a:pt x="7788" y="1524"/>
                </a:lnTo>
                <a:lnTo>
                  <a:pt x="1554" y="7582"/>
                </a:lnTo>
                <a:lnTo>
                  <a:pt x="0" y="11284"/>
                </a:lnTo>
                <a:lnTo>
                  <a:pt x="0" y="19797"/>
                </a:lnTo>
                <a:lnTo>
                  <a:pt x="1554" y="23460"/>
                </a:lnTo>
                <a:lnTo>
                  <a:pt x="7788" y="29716"/>
                </a:lnTo>
                <a:lnTo>
                  <a:pt x="11389" y="31280"/>
                </a:lnTo>
                <a:lnTo>
                  <a:pt x="19886" y="31280"/>
                </a:lnTo>
                <a:lnTo>
                  <a:pt x="23544" y="29716"/>
                </a:lnTo>
                <a:lnTo>
                  <a:pt x="29583" y="23460"/>
                </a:lnTo>
                <a:lnTo>
                  <a:pt x="31078" y="19797"/>
                </a:lnTo>
                <a:lnTo>
                  <a:pt x="31078" y="11284"/>
                </a:lnTo>
                <a:lnTo>
                  <a:pt x="29583" y="7582"/>
                </a:lnTo>
                <a:lnTo>
                  <a:pt x="23544" y="1524"/>
                </a:lnTo>
                <a:lnTo>
                  <a:pt x="19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6394" y="6185154"/>
            <a:ext cx="110506" cy="136505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7366" y="6185150"/>
            <a:ext cx="96639" cy="136505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2223635" y="6118323"/>
            <a:ext cx="31115" cy="200660"/>
          </a:xfrm>
          <a:custGeom>
            <a:avLst/>
            <a:gdLst/>
            <a:ahLst/>
            <a:cxnLst/>
            <a:rect l="l" t="t" r="r" b="b"/>
            <a:pathLst>
              <a:path w="31114" h="200660">
                <a:moveTo>
                  <a:pt x="26869" y="69668"/>
                </a:moveTo>
                <a:lnTo>
                  <a:pt x="4268" y="69668"/>
                </a:lnTo>
                <a:lnTo>
                  <a:pt x="4268" y="200491"/>
                </a:lnTo>
                <a:lnTo>
                  <a:pt x="26869" y="200491"/>
                </a:lnTo>
                <a:lnTo>
                  <a:pt x="26869" y="69668"/>
                </a:lnTo>
                <a:close/>
              </a:path>
              <a:path w="31114" h="200660">
                <a:moveTo>
                  <a:pt x="19885" y="0"/>
                </a:moveTo>
                <a:lnTo>
                  <a:pt x="11388" y="0"/>
                </a:lnTo>
                <a:lnTo>
                  <a:pt x="7788" y="1524"/>
                </a:lnTo>
                <a:lnTo>
                  <a:pt x="1553" y="7582"/>
                </a:lnTo>
                <a:lnTo>
                  <a:pt x="0" y="11284"/>
                </a:lnTo>
                <a:lnTo>
                  <a:pt x="0" y="19797"/>
                </a:lnTo>
                <a:lnTo>
                  <a:pt x="1553" y="23460"/>
                </a:lnTo>
                <a:lnTo>
                  <a:pt x="7788" y="29716"/>
                </a:lnTo>
                <a:lnTo>
                  <a:pt x="11388" y="31280"/>
                </a:lnTo>
                <a:lnTo>
                  <a:pt x="19885" y="31280"/>
                </a:lnTo>
                <a:lnTo>
                  <a:pt x="23564" y="29716"/>
                </a:lnTo>
                <a:lnTo>
                  <a:pt x="29583" y="23460"/>
                </a:lnTo>
                <a:lnTo>
                  <a:pt x="31078" y="19797"/>
                </a:lnTo>
                <a:lnTo>
                  <a:pt x="31078" y="11284"/>
                </a:lnTo>
                <a:lnTo>
                  <a:pt x="29583" y="7582"/>
                </a:lnTo>
                <a:lnTo>
                  <a:pt x="23564" y="1524"/>
                </a:lnTo>
                <a:lnTo>
                  <a:pt x="198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34155" y="6185146"/>
            <a:ext cx="134482" cy="136525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97117" y="6185154"/>
            <a:ext cx="105962" cy="13367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88414" y="6096981"/>
            <a:ext cx="131395" cy="22468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8041" y="6185154"/>
            <a:ext cx="110506" cy="136505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2896679" y="6096990"/>
            <a:ext cx="108585" cy="270510"/>
          </a:xfrm>
          <a:custGeom>
            <a:avLst/>
            <a:gdLst/>
            <a:ahLst/>
            <a:cxnLst/>
            <a:rect l="l" t="t" r="r" b="b"/>
            <a:pathLst>
              <a:path w="108585" h="270510">
                <a:moveTo>
                  <a:pt x="22593" y="0"/>
                </a:moveTo>
                <a:lnTo>
                  <a:pt x="0" y="0"/>
                </a:lnTo>
                <a:lnTo>
                  <a:pt x="0" y="221830"/>
                </a:lnTo>
                <a:lnTo>
                  <a:pt x="22593" y="221830"/>
                </a:lnTo>
                <a:lnTo>
                  <a:pt x="22593" y="0"/>
                </a:lnTo>
                <a:close/>
              </a:path>
              <a:path w="108585" h="270510">
                <a:moveTo>
                  <a:pt x="108229" y="199085"/>
                </a:moveTo>
                <a:lnTo>
                  <a:pt x="85623" y="190550"/>
                </a:lnTo>
                <a:lnTo>
                  <a:pt x="60756" y="264198"/>
                </a:lnTo>
                <a:lnTo>
                  <a:pt x="77139" y="270179"/>
                </a:lnTo>
                <a:lnTo>
                  <a:pt x="108229" y="1990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32054" y="6185152"/>
            <a:ext cx="131376" cy="19623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94515" y="6185146"/>
            <a:ext cx="215842" cy="136525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31534" y="6094140"/>
            <a:ext cx="281437" cy="227515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3835591" y="6118323"/>
            <a:ext cx="31115" cy="200660"/>
          </a:xfrm>
          <a:custGeom>
            <a:avLst/>
            <a:gdLst/>
            <a:ahLst/>
            <a:cxnLst/>
            <a:rect l="l" t="t" r="r" b="b"/>
            <a:pathLst>
              <a:path w="31114" h="200660">
                <a:moveTo>
                  <a:pt x="26849" y="69668"/>
                </a:moveTo>
                <a:lnTo>
                  <a:pt x="4249" y="69668"/>
                </a:lnTo>
                <a:lnTo>
                  <a:pt x="4249" y="200491"/>
                </a:lnTo>
                <a:lnTo>
                  <a:pt x="26849" y="200491"/>
                </a:lnTo>
                <a:lnTo>
                  <a:pt x="26849" y="69668"/>
                </a:lnTo>
                <a:close/>
              </a:path>
              <a:path w="31114" h="200660">
                <a:moveTo>
                  <a:pt x="19866" y="0"/>
                </a:moveTo>
                <a:lnTo>
                  <a:pt x="11389" y="0"/>
                </a:lnTo>
                <a:lnTo>
                  <a:pt x="7769" y="1524"/>
                </a:lnTo>
                <a:lnTo>
                  <a:pt x="1554" y="7582"/>
                </a:lnTo>
                <a:lnTo>
                  <a:pt x="0" y="11284"/>
                </a:lnTo>
                <a:lnTo>
                  <a:pt x="0" y="19797"/>
                </a:lnTo>
                <a:lnTo>
                  <a:pt x="1554" y="23460"/>
                </a:lnTo>
                <a:lnTo>
                  <a:pt x="7769" y="29716"/>
                </a:lnTo>
                <a:lnTo>
                  <a:pt x="11389" y="31280"/>
                </a:lnTo>
                <a:lnTo>
                  <a:pt x="19866" y="31280"/>
                </a:lnTo>
                <a:lnTo>
                  <a:pt x="23544" y="29716"/>
                </a:lnTo>
                <a:lnTo>
                  <a:pt x="29583" y="23460"/>
                </a:lnTo>
                <a:lnTo>
                  <a:pt x="31078" y="19797"/>
                </a:lnTo>
                <a:lnTo>
                  <a:pt x="31078" y="11284"/>
                </a:lnTo>
                <a:lnTo>
                  <a:pt x="29583" y="7582"/>
                </a:lnTo>
                <a:lnTo>
                  <a:pt x="23544" y="1524"/>
                </a:lnTo>
                <a:lnTo>
                  <a:pt x="19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96323" y="6185146"/>
            <a:ext cx="112472" cy="136525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031374" y="6185154"/>
            <a:ext cx="110506" cy="136505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243576" y="6187981"/>
            <a:ext cx="124334" cy="193403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462624" y="6096981"/>
            <a:ext cx="1734214" cy="2844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78299" y="1471676"/>
            <a:ext cx="8435401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5B9BD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8288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7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474" name="Google Shape;474;p7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2" name="Google Shape;532;p7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7"/>
          <p:cNvSpPr/>
          <p:nvPr/>
        </p:nvSpPr>
        <p:spPr>
          <a:xfrm rot="-168325">
            <a:off x="706718" y="976079"/>
            <a:ext cx="2326143" cy="1752240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7"/>
          <p:cNvSpPr/>
          <p:nvPr/>
        </p:nvSpPr>
        <p:spPr>
          <a:xfrm>
            <a:off x="7181600" y="2994532"/>
            <a:ext cx="4289789" cy="3355733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5" name="Google Shape;535;p7"/>
          <p:cNvGrpSpPr/>
          <p:nvPr/>
        </p:nvGrpSpPr>
        <p:grpSpPr>
          <a:xfrm>
            <a:off x="6299847" y="1352013"/>
            <a:ext cx="881739" cy="1507216"/>
            <a:chOff x="478350" y="474400"/>
            <a:chExt cx="344250" cy="588450"/>
          </a:xfrm>
        </p:grpSpPr>
        <p:sp>
          <p:nvSpPr>
            <p:cNvPr id="536" name="Google Shape;536;p7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8" name="Google Shape;538;p7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539" name="Google Shape;539;p7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40" name="Google Shape;540;p7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541" name="Google Shape;541;p7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542" name="Google Shape;542;p7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543" name="Google Shape;543;p7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544" name="Google Shape;544;p7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545" name="Google Shape;545;p7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546" name="Google Shape;546;p7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547" name="Google Shape;547;p7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548" name="Google Shape;548;p7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549" name="Google Shape;549;p7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550" name="Google Shape;550;p7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551" name="Google Shape;551;p7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552" name="Google Shape;552;p7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3" name="Google Shape;553;p7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54" name="Google Shape;554;p7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556" name="Google Shape;556;p7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7"/>
          <p:cNvSpPr txBox="1">
            <a:spLocks noGrp="1"/>
          </p:cNvSpPr>
          <p:nvPr>
            <p:ph type="title"/>
          </p:nvPr>
        </p:nvSpPr>
        <p:spPr>
          <a:xfrm>
            <a:off x="1477067" y="1894533"/>
            <a:ext cx="4618800" cy="1922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58" name="Google Shape;558;p7"/>
          <p:cNvSpPr txBox="1">
            <a:spLocks noGrp="1"/>
          </p:cNvSpPr>
          <p:nvPr>
            <p:ph type="subTitle" idx="1"/>
          </p:nvPr>
        </p:nvSpPr>
        <p:spPr>
          <a:xfrm>
            <a:off x="1477067" y="4300267"/>
            <a:ext cx="4618800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11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652" name="Google Shape;652;p9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0" name="Google Shape;710;p9"/>
          <p:cNvSpPr/>
          <p:nvPr/>
        </p:nvSpPr>
        <p:spPr>
          <a:xfrm>
            <a:off x="1261567" y="1424900"/>
            <a:ext cx="9669200" cy="453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1" name="Google Shape;711;p9"/>
          <p:cNvSpPr/>
          <p:nvPr/>
        </p:nvSpPr>
        <p:spPr>
          <a:xfrm rot="1888520">
            <a:off x="1075999" y="1077447"/>
            <a:ext cx="2512647" cy="1892741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2" name="Google Shape;712;p9"/>
          <p:cNvGrpSpPr/>
          <p:nvPr/>
        </p:nvGrpSpPr>
        <p:grpSpPr>
          <a:xfrm>
            <a:off x="1261400" y="896217"/>
            <a:ext cx="9669200" cy="556000"/>
            <a:chOff x="946050" y="672163"/>
            <a:chExt cx="7251900" cy="417000"/>
          </a:xfrm>
        </p:grpSpPr>
        <p:sp>
          <p:nvSpPr>
            <p:cNvPr id="713" name="Google Shape;713;p9"/>
            <p:cNvSpPr/>
            <p:nvPr/>
          </p:nvSpPr>
          <p:spPr>
            <a:xfrm>
              <a:off x="946050" y="672163"/>
              <a:ext cx="7251900" cy="417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4" name="Google Shape;714;p9"/>
            <p:cNvGrpSpPr/>
            <p:nvPr/>
          </p:nvGrpSpPr>
          <p:grpSpPr>
            <a:xfrm>
              <a:off x="7209519" y="794061"/>
              <a:ext cx="789243" cy="171052"/>
              <a:chOff x="733775" y="310686"/>
              <a:chExt cx="789243" cy="171052"/>
            </a:xfrm>
          </p:grpSpPr>
          <p:sp>
            <p:nvSpPr>
              <p:cNvPr id="715" name="Google Shape;715;p9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716" name="Google Shape;716;p9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717" name="Google Shape;717;p9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718" name="Google Shape;718;p9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719" name="Google Shape;719;p9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0" name="Google Shape;720;p9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721" name="Google Shape;721;p9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722" name="Google Shape;722;p9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3" name="Google Shape;723;p9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724" name="Google Shape;724;p9"/>
            <p:cNvGrpSpPr/>
            <p:nvPr/>
          </p:nvGrpSpPr>
          <p:grpSpPr>
            <a:xfrm>
              <a:off x="1145239" y="777487"/>
              <a:ext cx="800559" cy="204209"/>
              <a:chOff x="747420" y="664537"/>
              <a:chExt cx="800559" cy="204209"/>
            </a:xfrm>
          </p:grpSpPr>
          <p:grpSp>
            <p:nvGrpSpPr>
              <p:cNvPr id="725" name="Google Shape;725;p9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726" name="Google Shape;726;p9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7" name="Google Shape;727;p9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728" name="Google Shape;728;p9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729" name="Google Shape;729;p9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730" name="Google Shape;730;p9"/>
          <p:cNvSpPr/>
          <p:nvPr/>
        </p:nvSpPr>
        <p:spPr>
          <a:xfrm rot="7854059" flipH="1">
            <a:off x="8547443" y="4194436"/>
            <a:ext cx="2522215" cy="1848341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1" name="Google Shape;731;p9"/>
          <p:cNvSpPr/>
          <p:nvPr/>
        </p:nvSpPr>
        <p:spPr>
          <a:xfrm rot="-1540137">
            <a:off x="684123" y="2196862"/>
            <a:ext cx="1978808" cy="2464292"/>
          </a:xfrm>
          <a:custGeom>
            <a:avLst/>
            <a:gdLst/>
            <a:ahLst/>
            <a:cxnLst/>
            <a:rect l="l" t="t" r="r" b="b"/>
            <a:pathLst>
              <a:path w="26245" h="32684" extrusionOk="0">
                <a:moveTo>
                  <a:pt x="25587" y="2110"/>
                </a:moveTo>
                <a:lnTo>
                  <a:pt x="25289" y="2627"/>
                </a:lnTo>
                <a:cubicBezTo>
                  <a:pt x="25275" y="2634"/>
                  <a:pt x="25263" y="2638"/>
                  <a:pt x="25254" y="2638"/>
                </a:cubicBezTo>
                <a:cubicBezTo>
                  <a:pt x="25209" y="2638"/>
                  <a:pt x="25209" y="2566"/>
                  <a:pt x="25209" y="2468"/>
                </a:cubicBezTo>
                <a:cubicBezTo>
                  <a:pt x="25209" y="2508"/>
                  <a:pt x="25190" y="2548"/>
                  <a:pt x="25170" y="2568"/>
                </a:cubicBezTo>
                <a:cubicBezTo>
                  <a:pt x="25132" y="2605"/>
                  <a:pt x="25102" y="2619"/>
                  <a:pt x="25080" y="2619"/>
                </a:cubicBezTo>
                <a:cubicBezTo>
                  <a:pt x="25068" y="2619"/>
                  <a:pt x="25058" y="2615"/>
                  <a:pt x="25050" y="2607"/>
                </a:cubicBezTo>
                <a:cubicBezTo>
                  <a:pt x="25110" y="2528"/>
                  <a:pt x="25150" y="2468"/>
                  <a:pt x="25209" y="2388"/>
                </a:cubicBezTo>
                <a:cubicBezTo>
                  <a:pt x="25209" y="2428"/>
                  <a:pt x="25209" y="2448"/>
                  <a:pt x="25209" y="2468"/>
                </a:cubicBezTo>
                <a:cubicBezTo>
                  <a:pt x="25229" y="2428"/>
                  <a:pt x="25229" y="2388"/>
                  <a:pt x="25249" y="2349"/>
                </a:cubicBezTo>
                <a:cubicBezTo>
                  <a:pt x="25269" y="2309"/>
                  <a:pt x="25309" y="2269"/>
                  <a:pt x="25329" y="2249"/>
                </a:cubicBezTo>
                <a:cubicBezTo>
                  <a:pt x="25428" y="2190"/>
                  <a:pt x="25528" y="2150"/>
                  <a:pt x="25587" y="2110"/>
                </a:cubicBezTo>
                <a:close/>
                <a:moveTo>
                  <a:pt x="20872" y="7820"/>
                </a:moveTo>
                <a:lnTo>
                  <a:pt x="20832" y="8218"/>
                </a:lnTo>
                <a:cubicBezTo>
                  <a:pt x="20812" y="8158"/>
                  <a:pt x="20733" y="8119"/>
                  <a:pt x="20653" y="8079"/>
                </a:cubicBezTo>
                <a:cubicBezTo>
                  <a:pt x="20713" y="7979"/>
                  <a:pt x="20792" y="7900"/>
                  <a:pt x="20872" y="7820"/>
                </a:cubicBezTo>
                <a:close/>
                <a:moveTo>
                  <a:pt x="14784" y="11143"/>
                </a:moveTo>
                <a:lnTo>
                  <a:pt x="14784" y="11143"/>
                </a:lnTo>
                <a:cubicBezTo>
                  <a:pt x="14776" y="11155"/>
                  <a:pt x="14770" y="11167"/>
                  <a:pt x="14766" y="11177"/>
                </a:cubicBezTo>
                <a:lnTo>
                  <a:pt x="14766" y="11177"/>
                </a:lnTo>
                <a:cubicBezTo>
                  <a:pt x="14772" y="11166"/>
                  <a:pt x="14778" y="11154"/>
                  <a:pt x="14784" y="11143"/>
                </a:cubicBezTo>
                <a:close/>
                <a:moveTo>
                  <a:pt x="18047" y="11322"/>
                </a:moveTo>
                <a:cubicBezTo>
                  <a:pt x="18047" y="11600"/>
                  <a:pt x="18027" y="11879"/>
                  <a:pt x="17888" y="12138"/>
                </a:cubicBezTo>
                <a:lnTo>
                  <a:pt x="17768" y="12158"/>
                </a:lnTo>
                <a:lnTo>
                  <a:pt x="17569" y="12555"/>
                </a:lnTo>
                <a:cubicBezTo>
                  <a:pt x="17569" y="12416"/>
                  <a:pt x="17569" y="12158"/>
                  <a:pt x="17609" y="11899"/>
                </a:cubicBezTo>
                <a:cubicBezTo>
                  <a:pt x="17748" y="11700"/>
                  <a:pt x="17908" y="11521"/>
                  <a:pt x="18047" y="11322"/>
                </a:cubicBezTo>
                <a:close/>
                <a:moveTo>
                  <a:pt x="16157" y="13729"/>
                </a:moveTo>
                <a:cubicBezTo>
                  <a:pt x="16276" y="13809"/>
                  <a:pt x="16376" y="13928"/>
                  <a:pt x="16376" y="14008"/>
                </a:cubicBezTo>
                <a:cubicBezTo>
                  <a:pt x="16336" y="14028"/>
                  <a:pt x="15779" y="14465"/>
                  <a:pt x="15600" y="14525"/>
                </a:cubicBezTo>
                <a:lnTo>
                  <a:pt x="15520" y="14525"/>
                </a:lnTo>
                <a:cubicBezTo>
                  <a:pt x="15619" y="14386"/>
                  <a:pt x="15719" y="14267"/>
                  <a:pt x="15818" y="14147"/>
                </a:cubicBezTo>
                <a:lnTo>
                  <a:pt x="15978" y="14267"/>
                </a:lnTo>
                <a:lnTo>
                  <a:pt x="15858" y="14087"/>
                </a:lnTo>
                <a:cubicBezTo>
                  <a:pt x="15958" y="13968"/>
                  <a:pt x="16057" y="13849"/>
                  <a:pt x="16157" y="13729"/>
                </a:cubicBezTo>
                <a:close/>
                <a:moveTo>
                  <a:pt x="14664" y="15600"/>
                </a:moveTo>
                <a:lnTo>
                  <a:pt x="14664" y="15600"/>
                </a:lnTo>
                <a:cubicBezTo>
                  <a:pt x="14645" y="15719"/>
                  <a:pt x="14605" y="15838"/>
                  <a:pt x="14545" y="15938"/>
                </a:cubicBezTo>
                <a:cubicBezTo>
                  <a:pt x="14533" y="15915"/>
                  <a:pt x="14508" y="15905"/>
                  <a:pt x="14477" y="15905"/>
                </a:cubicBezTo>
                <a:cubicBezTo>
                  <a:pt x="14455" y="15905"/>
                  <a:pt x="14430" y="15910"/>
                  <a:pt x="14406" y="15918"/>
                </a:cubicBezTo>
                <a:cubicBezTo>
                  <a:pt x="14485" y="15818"/>
                  <a:pt x="14585" y="15699"/>
                  <a:pt x="14664" y="15600"/>
                </a:cubicBezTo>
                <a:close/>
                <a:moveTo>
                  <a:pt x="9153" y="18723"/>
                </a:moveTo>
                <a:cubicBezTo>
                  <a:pt x="9115" y="18809"/>
                  <a:pt x="9095" y="18840"/>
                  <a:pt x="9085" y="18840"/>
                </a:cubicBezTo>
                <a:cubicBezTo>
                  <a:pt x="9074" y="18840"/>
                  <a:pt x="9074" y="18804"/>
                  <a:pt x="9074" y="18763"/>
                </a:cubicBezTo>
                <a:lnTo>
                  <a:pt x="9153" y="18723"/>
                </a:lnTo>
                <a:close/>
                <a:moveTo>
                  <a:pt x="12098" y="18902"/>
                </a:moveTo>
                <a:lnTo>
                  <a:pt x="12098" y="18902"/>
                </a:lnTo>
                <a:cubicBezTo>
                  <a:pt x="12088" y="18909"/>
                  <a:pt x="12078" y="18917"/>
                  <a:pt x="12068" y="18925"/>
                </a:cubicBezTo>
                <a:lnTo>
                  <a:pt x="12068" y="18925"/>
                </a:lnTo>
                <a:cubicBezTo>
                  <a:pt x="12080" y="18917"/>
                  <a:pt x="12090" y="18910"/>
                  <a:pt x="12098" y="18902"/>
                </a:cubicBezTo>
                <a:close/>
                <a:moveTo>
                  <a:pt x="13152" y="17510"/>
                </a:moveTo>
                <a:cubicBezTo>
                  <a:pt x="13152" y="17728"/>
                  <a:pt x="13053" y="18067"/>
                  <a:pt x="12854" y="18425"/>
                </a:cubicBezTo>
                <a:cubicBezTo>
                  <a:pt x="12750" y="18593"/>
                  <a:pt x="12688" y="18638"/>
                  <a:pt x="12649" y="18638"/>
                </a:cubicBezTo>
                <a:cubicBezTo>
                  <a:pt x="12603" y="18638"/>
                  <a:pt x="12591" y="18571"/>
                  <a:pt x="12582" y="18571"/>
                </a:cubicBezTo>
                <a:cubicBezTo>
                  <a:pt x="12580" y="18571"/>
                  <a:pt x="12578" y="18575"/>
                  <a:pt x="12575" y="18584"/>
                </a:cubicBezTo>
                <a:cubicBezTo>
                  <a:pt x="11978" y="19280"/>
                  <a:pt x="12396" y="19440"/>
                  <a:pt x="11799" y="19937"/>
                </a:cubicBezTo>
                <a:cubicBezTo>
                  <a:pt x="11740" y="19969"/>
                  <a:pt x="11694" y="19982"/>
                  <a:pt x="11659" y="19982"/>
                </a:cubicBezTo>
                <a:cubicBezTo>
                  <a:pt x="11518" y="19982"/>
                  <a:pt x="11537" y="19778"/>
                  <a:pt x="11441" y="19778"/>
                </a:cubicBezTo>
                <a:cubicBezTo>
                  <a:pt x="11640" y="19420"/>
                  <a:pt x="11899" y="19340"/>
                  <a:pt x="12058" y="19121"/>
                </a:cubicBezTo>
                <a:lnTo>
                  <a:pt x="12058" y="19121"/>
                </a:lnTo>
                <a:lnTo>
                  <a:pt x="11799" y="19360"/>
                </a:lnTo>
                <a:cubicBezTo>
                  <a:pt x="11836" y="19232"/>
                  <a:pt x="11956" y="19021"/>
                  <a:pt x="12068" y="18925"/>
                </a:cubicBezTo>
                <a:lnTo>
                  <a:pt x="12068" y="18925"/>
                </a:lnTo>
                <a:cubicBezTo>
                  <a:pt x="12046" y="18940"/>
                  <a:pt x="12016" y="18957"/>
                  <a:pt x="11978" y="18982"/>
                </a:cubicBezTo>
                <a:cubicBezTo>
                  <a:pt x="12376" y="18485"/>
                  <a:pt x="12774" y="18007"/>
                  <a:pt x="13152" y="17510"/>
                </a:cubicBezTo>
                <a:close/>
                <a:moveTo>
                  <a:pt x="8835" y="23001"/>
                </a:moveTo>
                <a:lnTo>
                  <a:pt x="8815" y="23041"/>
                </a:lnTo>
                <a:cubicBezTo>
                  <a:pt x="8815" y="23021"/>
                  <a:pt x="8815" y="23021"/>
                  <a:pt x="8835" y="23001"/>
                </a:cubicBezTo>
                <a:close/>
                <a:moveTo>
                  <a:pt x="5902" y="23051"/>
                </a:moveTo>
                <a:cubicBezTo>
                  <a:pt x="5893" y="23053"/>
                  <a:pt x="5883" y="23056"/>
                  <a:pt x="5870" y="23061"/>
                </a:cubicBezTo>
                <a:cubicBezTo>
                  <a:pt x="5881" y="23058"/>
                  <a:pt x="5891" y="23055"/>
                  <a:pt x="5902" y="23051"/>
                </a:cubicBezTo>
                <a:close/>
                <a:moveTo>
                  <a:pt x="8735" y="23120"/>
                </a:moveTo>
                <a:lnTo>
                  <a:pt x="8735" y="23120"/>
                </a:lnTo>
                <a:cubicBezTo>
                  <a:pt x="8696" y="23260"/>
                  <a:pt x="8596" y="23419"/>
                  <a:pt x="8437" y="23518"/>
                </a:cubicBezTo>
                <a:cubicBezTo>
                  <a:pt x="8536" y="23399"/>
                  <a:pt x="8636" y="23260"/>
                  <a:pt x="8735" y="23120"/>
                </a:cubicBezTo>
                <a:close/>
                <a:moveTo>
                  <a:pt x="24632" y="1"/>
                </a:moveTo>
                <a:lnTo>
                  <a:pt x="24613" y="21"/>
                </a:lnTo>
                <a:cubicBezTo>
                  <a:pt x="24593" y="41"/>
                  <a:pt x="24573" y="61"/>
                  <a:pt x="24553" y="81"/>
                </a:cubicBezTo>
                <a:cubicBezTo>
                  <a:pt x="24513" y="120"/>
                  <a:pt x="24473" y="180"/>
                  <a:pt x="24414" y="220"/>
                </a:cubicBezTo>
                <a:lnTo>
                  <a:pt x="24533" y="160"/>
                </a:lnTo>
                <a:lnTo>
                  <a:pt x="24533" y="160"/>
                </a:lnTo>
                <a:cubicBezTo>
                  <a:pt x="24453" y="359"/>
                  <a:pt x="24394" y="459"/>
                  <a:pt x="24294" y="538"/>
                </a:cubicBezTo>
                <a:cubicBezTo>
                  <a:pt x="24195" y="598"/>
                  <a:pt x="24055" y="677"/>
                  <a:pt x="23916" y="837"/>
                </a:cubicBezTo>
                <a:lnTo>
                  <a:pt x="23916" y="817"/>
                </a:lnTo>
                <a:cubicBezTo>
                  <a:pt x="23498" y="1115"/>
                  <a:pt x="23478" y="1155"/>
                  <a:pt x="23419" y="1235"/>
                </a:cubicBezTo>
                <a:cubicBezTo>
                  <a:pt x="23379" y="1294"/>
                  <a:pt x="23319" y="1354"/>
                  <a:pt x="22981" y="1573"/>
                </a:cubicBezTo>
                <a:lnTo>
                  <a:pt x="23100" y="1632"/>
                </a:lnTo>
                <a:cubicBezTo>
                  <a:pt x="23260" y="1871"/>
                  <a:pt x="22523" y="2010"/>
                  <a:pt x="22305" y="2408"/>
                </a:cubicBezTo>
                <a:lnTo>
                  <a:pt x="22464" y="2349"/>
                </a:lnTo>
                <a:lnTo>
                  <a:pt x="22464" y="2349"/>
                </a:lnTo>
                <a:cubicBezTo>
                  <a:pt x="22364" y="2587"/>
                  <a:pt x="21728" y="2607"/>
                  <a:pt x="21549" y="2767"/>
                </a:cubicBezTo>
                <a:cubicBezTo>
                  <a:pt x="21544" y="2768"/>
                  <a:pt x="21540" y="2769"/>
                  <a:pt x="21537" y="2769"/>
                </a:cubicBezTo>
                <a:cubicBezTo>
                  <a:pt x="21501" y="2769"/>
                  <a:pt x="21571" y="2663"/>
                  <a:pt x="21608" y="2607"/>
                </a:cubicBezTo>
                <a:lnTo>
                  <a:pt x="21608" y="2607"/>
                </a:lnTo>
                <a:cubicBezTo>
                  <a:pt x="21051" y="2965"/>
                  <a:pt x="21668" y="2767"/>
                  <a:pt x="21369" y="3145"/>
                </a:cubicBezTo>
                <a:cubicBezTo>
                  <a:pt x="21365" y="3145"/>
                  <a:pt x="21361" y="3146"/>
                  <a:pt x="21357" y="3146"/>
                </a:cubicBezTo>
                <a:cubicBezTo>
                  <a:pt x="21287" y="3146"/>
                  <a:pt x="21277" y="3043"/>
                  <a:pt x="21209" y="3043"/>
                </a:cubicBezTo>
                <a:cubicBezTo>
                  <a:pt x="21175" y="3043"/>
                  <a:pt x="21127" y="3068"/>
                  <a:pt x="21051" y="3145"/>
                </a:cubicBezTo>
                <a:cubicBezTo>
                  <a:pt x="20892" y="3224"/>
                  <a:pt x="20673" y="4040"/>
                  <a:pt x="20255" y="4259"/>
                </a:cubicBezTo>
                <a:cubicBezTo>
                  <a:pt x="20299" y="4251"/>
                  <a:pt x="20340" y="4242"/>
                  <a:pt x="20369" y="4242"/>
                </a:cubicBezTo>
                <a:cubicBezTo>
                  <a:pt x="20421" y="4242"/>
                  <a:pt x="20438" y="4272"/>
                  <a:pt x="20375" y="4398"/>
                </a:cubicBezTo>
                <a:cubicBezTo>
                  <a:pt x="20176" y="4677"/>
                  <a:pt x="19579" y="4935"/>
                  <a:pt x="19539" y="5313"/>
                </a:cubicBezTo>
                <a:cubicBezTo>
                  <a:pt x="19519" y="5323"/>
                  <a:pt x="19504" y="5328"/>
                  <a:pt x="19492" y="5328"/>
                </a:cubicBezTo>
                <a:cubicBezTo>
                  <a:pt x="19479" y="5328"/>
                  <a:pt x="19469" y="5323"/>
                  <a:pt x="19459" y="5313"/>
                </a:cubicBezTo>
                <a:cubicBezTo>
                  <a:pt x="19340" y="5552"/>
                  <a:pt x="19002" y="6029"/>
                  <a:pt x="19002" y="6228"/>
                </a:cubicBezTo>
                <a:cubicBezTo>
                  <a:pt x="18986" y="6225"/>
                  <a:pt x="18969" y="6224"/>
                  <a:pt x="18953" y="6224"/>
                </a:cubicBezTo>
                <a:cubicBezTo>
                  <a:pt x="18521" y="6224"/>
                  <a:pt x="18195" y="7373"/>
                  <a:pt x="17906" y="7373"/>
                </a:cubicBezTo>
                <a:cubicBezTo>
                  <a:pt x="17880" y="7373"/>
                  <a:pt x="17854" y="7364"/>
                  <a:pt x="17828" y="7343"/>
                </a:cubicBezTo>
                <a:cubicBezTo>
                  <a:pt x="17669" y="7542"/>
                  <a:pt x="17510" y="7760"/>
                  <a:pt x="17350" y="7979"/>
                </a:cubicBezTo>
                <a:lnTo>
                  <a:pt x="17331" y="7940"/>
                </a:lnTo>
                <a:cubicBezTo>
                  <a:pt x="16992" y="8318"/>
                  <a:pt x="16952" y="8517"/>
                  <a:pt x="16933" y="8715"/>
                </a:cubicBezTo>
                <a:cubicBezTo>
                  <a:pt x="16905" y="8738"/>
                  <a:pt x="16887" y="8746"/>
                  <a:pt x="16874" y="8746"/>
                </a:cubicBezTo>
                <a:cubicBezTo>
                  <a:pt x="16843" y="8746"/>
                  <a:pt x="16853" y="8690"/>
                  <a:pt x="16853" y="8676"/>
                </a:cubicBezTo>
                <a:lnTo>
                  <a:pt x="16853" y="8676"/>
                </a:lnTo>
                <a:cubicBezTo>
                  <a:pt x="16316" y="9213"/>
                  <a:pt x="16296" y="9273"/>
                  <a:pt x="16057" y="9889"/>
                </a:cubicBezTo>
                <a:lnTo>
                  <a:pt x="15918" y="9850"/>
                </a:lnTo>
                <a:cubicBezTo>
                  <a:pt x="15878" y="10029"/>
                  <a:pt x="15102" y="10586"/>
                  <a:pt x="14764" y="11242"/>
                </a:cubicBezTo>
                <a:cubicBezTo>
                  <a:pt x="14764" y="11242"/>
                  <a:pt x="14751" y="11217"/>
                  <a:pt x="14766" y="11177"/>
                </a:cubicBezTo>
                <a:lnTo>
                  <a:pt x="14766" y="11177"/>
                </a:lnTo>
                <a:cubicBezTo>
                  <a:pt x="14372" y="11916"/>
                  <a:pt x="13295" y="12484"/>
                  <a:pt x="13491" y="13013"/>
                </a:cubicBezTo>
                <a:lnTo>
                  <a:pt x="13252" y="13510"/>
                </a:lnTo>
                <a:cubicBezTo>
                  <a:pt x="13376" y="13364"/>
                  <a:pt x="13440" y="13314"/>
                  <a:pt x="13473" y="13314"/>
                </a:cubicBezTo>
                <a:cubicBezTo>
                  <a:pt x="13544" y="13314"/>
                  <a:pt x="13457" y="13565"/>
                  <a:pt x="13527" y="13565"/>
                </a:cubicBezTo>
                <a:cubicBezTo>
                  <a:pt x="13541" y="13565"/>
                  <a:pt x="13561" y="13555"/>
                  <a:pt x="13590" y="13530"/>
                </a:cubicBezTo>
                <a:lnTo>
                  <a:pt x="13590" y="13530"/>
                </a:lnTo>
                <a:cubicBezTo>
                  <a:pt x="13496" y="13692"/>
                  <a:pt x="13282" y="13864"/>
                  <a:pt x="13210" y="13864"/>
                </a:cubicBezTo>
                <a:cubicBezTo>
                  <a:pt x="13176" y="13864"/>
                  <a:pt x="13174" y="13825"/>
                  <a:pt x="13232" y="13729"/>
                </a:cubicBezTo>
                <a:lnTo>
                  <a:pt x="13292" y="13709"/>
                </a:lnTo>
                <a:cubicBezTo>
                  <a:pt x="13274" y="13677"/>
                  <a:pt x="13251" y="13662"/>
                  <a:pt x="13224" y="13662"/>
                </a:cubicBezTo>
                <a:cubicBezTo>
                  <a:pt x="13055" y="13662"/>
                  <a:pt x="12731" y="14238"/>
                  <a:pt x="12602" y="14238"/>
                </a:cubicBezTo>
                <a:cubicBezTo>
                  <a:pt x="12592" y="14238"/>
                  <a:pt x="12583" y="14234"/>
                  <a:pt x="12575" y="14227"/>
                </a:cubicBezTo>
                <a:cubicBezTo>
                  <a:pt x="11740" y="15321"/>
                  <a:pt x="10844" y="16316"/>
                  <a:pt x="10068" y="17350"/>
                </a:cubicBezTo>
                <a:lnTo>
                  <a:pt x="10307" y="17350"/>
                </a:lnTo>
                <a:lnTo>
                  <a:pt x="10029" y="17709"/>
                </a:lnTo>
                <a:cubicBezTo>
                  <a:pt x="10000" y="17726"/>
                  <a:pt x="9969" y="17737"/>
                  <a:pt x="9945" y="17737"/>
                </a:cubicBezTo>
                <a:cubicBezTo>
                  <a:pt x="9887" y="17737"/>
                  <a:pt x="9868" y="17673"/>
                  <a:pt x="10009" y="17490"/>
                </a:cubicBezTo>
                <a:lnTo>
                  <a:pt x="10009" y="17490"/>
                </a:lnTo>
                <a:cubicBezTo>
                  <a:pt x="9830" y="17549"/>
                  <a:pt x="9770" y="17967"/>
                  <a:pt x="9790" y="18007"/>
                </a:cubicBezTo>
                <a:cubicBezTo>
                  <a:pt x="9690" y="18112"/>
                  <a:pt x="9633" y="18151"/>
                  <a:pt x="9605" y="18151"/>
                </a:cubicBezTo>
                <a:cubicBezTo>
                  <a:pt x="9519" y="18151"/>
                  <a:pt x="9675" y="17807"/>
                  <a:pt x="9652" y="17807"/>
                </a:cubicBezTo>
                <a:cubicBezTo>
                  <a:pt x="9648" y="17807"/>
                  <a:pt x="9642" y="17813"/>
                  <a:pt x="9631" y="17828"/>
                </a:cubicBezTo>
                <a:lnTo>
                  <a:pt x="9491" y="18047"/>
                </a:lnTo>
                <a:lnTo>
                  <a:pt x="9551" y="18007"/>
                </a:lnTo>
                <a:lnTo>
                  <a:pt x="9551" y="18007"/>
                </a:lnTo>
                <a:cubicBezTo>
                  <a:pt x="9491" y="18226"/>
                  <a:pt x="9551" y="18286"/>
                  <a:pt x="9312" y="18604"/>
                </a:cubicBezTo>
                <a:cubicBezTo>
                  <a:pt x="9237" y="18670"/>
                  <a:pt x="9194" y="18685"/>
                  <a:pt x="9164" y="18685"/>
                </a:cubicBezTo>
                <a:cubicBezTo>
                  <a:pt x="9142" y="18685"/>
                  <a:pt x="9127" y="18677"/>
                  <a:pt x="9113" y="18677"/>
                </a:cubicBezTo>
                <a:cubicBezTo>
                  <a:pt x="9101" y="18677"/>
                  <a:pt x="9089" y="18682"/>
                  <a:pt x="9074" y="18703"/>
                </a:cubicBezTo>
                <a:cubicBezTo>
                  <a:pt x="9070" y="18700"/>
                  <a:pt x="9067" y="18698"/>
                  <a:pt x="9063" y="18698"/>
                </a:cubicBezTo>
                <a:cubicBezTo>
                  <a:pt x="9046" y="18698"/>
                  <a:pt x="9024" y="18740"/>
                  <a:pt x="8974" y="18823"/>
                </a:cubicBezTo>
                <a:lnTo>
                  <a:pt x="8636" y="19260"/>
                </a:lnTo>
                <a:lnTo>
                  <a:pt x="8895" y="19161"/>
                </a:lnTo>
                <a:lnTo>
                  <a:pt x="8895" y="19161"/>
                </a:lnTo>
                <a:cubicBezTo>
                  <a:pt x="8817" y="19363"/>
                  <a:pt x="8666" y="19517"/>
                  <a:pt x="8737" y="19517"/>
                </a:cubicBezTo>
                <a:cubicBezTo>
                  <a:pt x="8754" y="19517"/>
                  <a:pt x="8783" y="19509"/>
                  <a:pt x="8827" y="19491"/>
                </a:cubicBezTo>
                <a:lnTo>
                  <a:pt x="8827" y="19491"/>
                </a:lnTo>
                <a:cubicBezTo>
                  <a:pt x="8381" y="19699"/>
                  <a:pt x="7537" y="21134"/>
                  <a:pt x="7343" y="21270"/>
                </a:cubicBezTo>
                <a:cubicBezTo>
                  <a:pt x="7223" y="21628"/>
                  <a:pt x="7024" y="21907"/>
                  <a:pt x="6746" y="22245"/>
                </a:cubicBezTo>
                <a:cubicBezTo>
                  <a:pt x="6772" y="22224"/>
                  <a:pt x="6804" y="22212"/>
                  <a:pt x="6832" y="22212"/>
                </a:cubicBezTo>
                <a:cubicBezTo>
                  <a:pt x="6911" y="22212"/>
                  <a:pt x="6961" y="22299"/>
                  <a:pt x="6786" y="22504"/>
                </a:cubicBezTo>
                <a:cubicBezTo>
                  <a:pt x="6749" y="22450"/>
                  <a:pt x="6710" y="22427"/>
                  <a:pt x="6668" y="22427"/>
                </a:cubicBezTo>
                <a:cubicBezTo>
                  <a:pt x="6470" y="22427"/>
                  <a:pt x="6218" y="22943"/>
                  <a:pt x="5902" y="23051"/>
                </a:cubicBezTo>
                <a:lnTo>
                  <a:pt x="5902" y="23051"/>
                </a:lnTo>
                <a:cubicBezTo>
                  <a:pt x="5905" y="23051"/>
                  <a:pt x="5908" y="23051"/>
                  <a:pt x="5910" y="23051"/>
                </a:cubicBezTo>
                <a:cubicBezTo>
                  <a:pt x="6058" y="23051"/>
                  <a:pt x="5456" y="23764"/>
                  <a:pt x="5642" y="23764"/>
                </a:cubicBezTo>
                <a:cubicBezTo>
                  <a:pt x="5662" y="23764"/>
                  <a:pt x="5691" y="23755"/>
                  <a:pt x="5731" y="23737"/>
                </a:cubicBezTo>
                <a:lnTo>
                  <a:pt x="5731" y="23737"/>
                </a:lnTo>
                <a:cubicBezTo>
                  <a:pt x="5670" y="23811"/>
                  <a:pt x="5635" y="23833"/>
                  <a:pt x="5610" y="23833"/>
                </a:cubicBezTo>
                <a:cubicBezTo>
                  <a:pt x="5571" y="23833"/>
                  <a:pt x="5557" y="23778"/>
                  <a:pt x="5505" y="23778"/>
                </a:cubicBezTo>
                <a:cubicBezTo>
                  <a:pt x="5483" y="23778"/>
                  <a:pt x="5454" y="23788"/>
                  <a:pt x="5413" y="23817"/>
                </a:cubicBezTo>
                <a:cubicBezTo>
                  <a:pt x="5094" y="24493"/>
                  <a:pt x="4398" y="25090"/>
                  <a:pt x="3901" y="25846"/>
                </a:cubicBezTo>
                <a:cubicBezTo>
                  <a:pt x="3940" y="25886"/>
                  <a:pt x="4080" y="25806"/>
                  <a:pt x="4020" y="26005"/>
                </a:cubicBezTo>
                <a:lnTo>
                  <a:pt x="3562" y="26264"/>
                </a:lnTo>
                <a:cubicBezTo>
                  <a:pt x="3463" y="26423"/>
                  <a:pt x="3682" y="26562"/>
                  <a:pt x="3363" y="26722"/>
                </a:cubicBezTo>
                <a:cubicBezTo>
                  <a:pt x="3387" y="26722"/>
                  <a:pt x="3414" y="26715"/>
                  <a:pt x="3434" y="26715"/>
                </a:cubicBezTo>
                <a:cubicBezTo>
                  <a:pt x="3464" y="26715"/>
                  <a:pt x="3479" y="26730"/>
                  <a:pt x="3443" y="26801"/>
                </a:cubicBezTo>
                <a:cubicBezTo>
                  <a:pt x="2846" y="27438"/>
                  <a:pt x="2369" y="28194"/>
                  <a:pt x="1871" y="28930"/>
                </a:cubicBezTo>
                <a:cubicBezTo>
                  <a:pt x="1632" y="29308"/>
                  <a:pt x="1374" y="29686"/>
                  <a:pt x="1095" y="30024"/>
                </a:cubicBezTo>
                <a:lnTo>
                  <a:pt x="896" y="30283"/>
                </a:lnTo>
                <a:lnTo>
                  <a:pt x="657" y="30581"/>
                </a:lnTo>
                <a:cubicBezTo>
                  <a:pt x="459" y="30820"/>
                  <a:pt x="240" y="31059"/>
                  <a:pt x="1" y="31318"/>
                </a:cubicBezTo>
                <a:lnTo>
                  <a:pt x="1" y="31457"/>
                </a:lnTo>
                <a:cubicBezTo>
                  <a:pt x="21" y="31357"/>
                  <a:pt x="21" y="31318"/>
                  <a:pt x="41" y="31318"/>
                </a:cubicBezTo>
                <a:lnTo>
                  <a:pt x="61" y="31318"/>
                </a:lnTo>
                <a:cubicBezTo>
                  <a:pt x="80" y="31337"/>
                  <a:pt x="100" y="31457"/>
                  <a:pt x="120" y="31576"/>
                </a:cubicBezTo>
                <a:cubicBezTo>
                  <a:pt x="120" y="31527"/>
                  <a:pt x="133" y="31513"/>
                  <a:pt x="151" y="31513"/>
                </a:cubicBezTo>
                <a:cubicBezTo>
                  <a:pt x="178" y="31513"/>
                  <a:pt x="219" y="31544"/>
                  <a:pt x="254" y="31544"/>
                </a:cubicBezTo>
                <a:cubicBezTo>
                  <a:pt x="263" y="31544"/>
                  <a:pt x="271" y="31542"/>
                  <a:pt x="279" y="31536"/>
                </a:cubicBezTo>
                <a:lnTo>
                  <a:pt x="279" y="31536"/>
                </a:lnTo>
                <a:cubicBezTo>
                  <a:pt x="240" y="31636"/>
                  <a:pt x="200" y="31716"/>
                  <a:pt x="180" y="31815"/>
                </a:cubicBezTo>
                <a:lnTo>
                  <a:pt x="160" y="31875"/>
                </a:lnTo>
                <a:lnTo>
                  <a:pt x="160" y="31914"/>
                </a:lnTo>
                <a:lnTo>
                  <a:pt x="180" y="31914"/>
                </a:lnTo>
                <a:cubicBezTo>
                  <a:pt x="200" y="31914"/>
                  <a:pt x="220" y="31954"/>
                  <a:pt x="260" y="31974"/>
                </a:cubicBezTo>
                <a:cubicBezTo>
                  <a:pt x="279" y="32014"/>
                  <a:pt x="319" y="32054"/>
                  <a:pt x="359" y="32094"/>
                </a:cubicBezTo>
                <a:cubicBezTo>
                  <a:pt x="459" y="32113"/>
                  <a:pt x="638" y="32253"/>
                  <a:pt x="777" y="32472"/>
                </a:cubicBezTo>
                <a:cubicBezTo>
                  <a:pt x="896" y="32531"/>
                  <a:pt x="1016" y="32611"/>
                  <a:pt x="1115" y="32651"/>
                </a:cubicBezTo>
                <a:cubicBezTo>
                  <a:pt x="1150" y="32674"/>
                  <a:pt x="1185" y="32684"/>
                  <a:pt x="1216" y="32684"/>
                </a:cubicBezTo>
                <a:cubicBezTo>
                  <a:pt x="1238" y="32684"/>
                  <a:pt x="1258" y="32679"/>
                  <a:pt x="1274" y="32671"/>
                </a:cubicBezTo>
                <a:lnTo>
                  <a:pt x="1035" y="32551"/>
                </a:lnTo>
                <a:lnTo>
                  <a:pt x="1035" y="32551"/>
                </a:lnTo>
                <a:cubicBezTo>
                  <a:pt x="1058" y="32555"/>
                  <a:pt x="1078" y="32557"/>
                  <a:pt x="1096" y="32557"/>
                </a:cubicBezTo>
                <a:cubicBezTo>
                  <a:pt x="1259" y="32557"/>
                  <a:pt x="1189" y="32397"/>
                  <a:pt x="1135" y="32253"/>
                </a:cubicBezTo>
                <a:cubicBezTo>
                  <a:pt x="1135" y="32233"/>
                  <a:pt x="1135" y="32213"/>
                  <a:pt x="1135" y="32193"/>
                </a:cubicBezTo>
                <a:cubicBezTo>
                  <a:pt x="1453" y="32392"/>
                  <a:pt x="1752" y="32611"/>
                  <a:pt x="1752" y="32611"/>
                </a:cubicBezTo>
                <a:cubicBezTo>
                  <a:pt x="1911" y="32054"/>
                  <a:pt x="4557" y="28512"/>
                  <a:pt x="8039" y="24016"/>
                </a:cubicBezTo>
                <a:cubicBezTo>
                  <a:pt x="8039" y="24036"/>
                  <a:pt x="8039" y="24036"/>
                  <a:pt x="8039" y="24055"/>
                </a:cubicBezTo>
                <a:lnTo>
                  <a:pt x="8079" y="24075"/>
                </a:lnTo>
                <a:cubicBezTo>
                  <a:pt x="8160" y="23978"/>
                  <a:pt x="8201" y="23880"/>
                  <a:pt x="8171" y="23880"/>
                </a:cubicBezTo>
                <a:cubicBezTo>
                  <a:pt x="8164" y="23880"/>
                  <a:pt x="8153" y="23885"/>
                  <a:pt x="8138" y="23896"/>
                </a:cubicBezTo>
                <a:cubicBezTo>
                  <a:pt x="8218" y="23797"/>
                  <a:pt x="8318" y="23677"/>
                  <a:pt x="8397" y="23558"/>
                </a:cubicBezTo>
                <a:lnTo>
                  <a:pt x="8397" y="23558"/>
                </a:lnTo>
                <a:cubicBezTo>
                  <a:pt x="8339" y="23747"/>
                  <a:pt x="8525" y="23830"/>
                  <a:pt x="8745" y="23830"/>
                </a:cubicBezTo>
                <a:cubicBezTo>
                  <a:pt x="8827" y="23830"/>
                  <a:pt x="8913" y="23818"/>
                  <a:pt x="8994" y="23797"/>
                </a:cubicBezTo>
                <a:cubicBezTo>
                  <a:pt x="8954" y="23757"/>
                  <a:pt x="8914" y="23737"/>
                  <a:pt x="9054" y="23459"/>
                </a:cubicBezTo>
                <a:lnTo>
                  <a:pt x="9054" y="23459"/>
                </a:lnTo>
                <a:cubicBezTo>
                  <a:pt x="8978" y="23504"/>
                  <a:pt x="8716" y="23736"/>
                  <a:pt x="8632" y="23736"/>
                </a:cubicBezTo>
                <a:cubicBezTo>
                  <a:pt x="8606" y="23736"/>
                  <a:pt x="8597" y="23714"/>
                  <a:pt x="8616" y="23658"/>
                </a:cubicBezTo>
                <a:cubicBezTo>
                  <a:pt x="8835" y="23299"/>
                  <a:pt x="8855" y="23419"/>
                  <a:pt x="9014" y="23299"/>
                </a:cubicBezTo>
                <a:lnTo>
                  <a:pt x="9014" y="23299"/>
                </a:lnTo>
                <a:cubicBezTo>
                  <a:pt x="9006" y="23301"/>
                  <a:pt x="8999" y="23302"/>
                  <a:pt x="8993" y="23302"/>
                </a:cubicBezTo>
                <a:cubicBezTo>
                  <a:pt x="8857" y="23302"/>
                  <a:pt x="9090" y="22895"/>
                  <a:pt x="9014" y="22762"/>
                </a:cubicBezTo>
                <a:cubicBezTo>
                  <a:pt x="9511" y="22145"/>
                  <a:pt x="10009" y="21509"/>
                  <a:pt x="10506" y="20852"/>
                </a:cubicBezTo>
                <a:cubicBezTo>
                  <a:pt x="10520" y="20866"/>
                  <a:pt x="10524" y="20880"/>
                  <a:pt x="10540" y="20880"/>
                </a:cubicBezTo>
                <a:cubicBezTo>
                  <a:pt x="10546" y="20880"/>
                  <a:pt x="10554" y="20878"/>
                  <a:pt x="10566" y="20872"/>
                </a:cubicBezTo>
                <a:lnTo>
                  <a:pt x="10685" y="20693"/>
                </a:lnTo>
                <a:cubicBezTo>
                  <a:pt x="10705" y="20684"/>
                  <a:pt x="10720" y="20680"/>
                  <a:pt x="10731" y="20680"/>
                </a:cubicBezTo>
                <a:cubicBezTo>
                  <a:pt x="10826" y="20680"/>
                  <a:pt x="10647" y="20970"/>
                  <a:pt x="10701" y="20970"/>
                </a:cubicBezTo>
                <a:cubicBezTo>
                  <a:pt x="10712" y="20970"/>
                  <a:pt x="10732" y="20959"/>
                  <a:pt x="10765" y="20932"/>
                </a:cubicBezTo>
                <a:lnTo>
                  <a:pt x="10765" y="20932"/>
                </a:lnTo>
                <a:cubicBezTo>
                  <a:pt x="10645" y="21210"/>
                  <a:pt x="10526" y="21549"/>
                  <a:pt x="10228" y="21847"/>
                </a:cubicBezTo>
                <a:lnTo>
                  <a:pt x="10055" y="21809"/>
                </a:lnTo>
                <a:lnTo>
                  <a:pt x="10055" y="21809"/>
                </a:lnTo>
                <a:cubicBezTo>
                  <a:pt x="10056" y="21809"/>
                  <a:pt x="10056" y="21809"/>
                  <a:pt x="10056" y="21809"/>
                </a:cubicBezTo>
                <a:cubicBezTo>
                  <a:pt x="10108" y="21809"/>
                  <a:pt x="10289" y="21642"/>
                  <a:pt x="10327" y="21529"/>
                </a:cubicBezTo>
                <a:lnTo>
                  <a:pt x="10327" y="21529"/>
                </a:lnTo>
                <a:cubicBezTo>
                  <a:pt x="10267" y="21708"/>
                  <a:pt x="9750" y="21907"/>
                  <a:pt x="9810" y="22185"/>
                </a:cubicBezTo>
                <a:lnTo>
                  <a:pt x="10068" y="22026"/>
                </a:lnTo>
                <a:lnTo>
                  <a:pt x="10068" y="22026"/>
                </a:lnTo>
                <a:cubicBezTo>
                  <a:pt x="9949" y="22305"/>
                  <a:pt x="9850" y="22722"/>
                  <a:pt x="9591" y="22981"/>
                </a:cubicBezTo>
                <a:cubicBezTo>
                  <a:pt x="9810" y="22941"/>
                  <a:pt x="9631" y="22901"/>
                  <a:pt x="9929" y="22802"/>
                </a:cubicBezTo>
                <a:lnTo>
                  <a:pt x="9929" y="22802"/>
                </a:lnTo>
                <a:cubicBezTo>
                  <a:pt x="9921" y="22803"/>
                  <a:pt x="9914" y="22803"/>
                  <a:pt x="9908" y="22803"/>
                </a:cubicBezTo>
                <a:cubicBezTo>
                  <a:pt x="9676" y="22803"/>
                  <a:pt x="10381" y="22169"/>
                  <a:pt x="10185" y="22169"/>
                </a:cubicBezTo>
                <a:cubicBezTo>
                  <a:pt x="10177" y="22169"/>
                  <a:pt x="10169" y="22170"/>
                  <a:pt x="10160" y="22171"/>
                </a:cubicBezTo>
                <a:lnTo>
                  <a:pt x="10160" y="22171"/>
                </a:lnTo>
                <a:cubicBezTo>
                  <a:pt x="10452" y="22083"/>
                  <a:pt x="10505" y="21877"/>
                  <a:pt x="10844" y="21708"/>
                </a:cubicBezTo>
                <a:cubicBezTo>
                  <a:pt x="10785" y="21688"/>
                  <a:pt x="10685" y="21748"/>
                  <a:pt x="10904" y="21509"/>
                </a:cubicBezTo>
                <a:cubicBezTo>
                  <a:pt x="10904" y="21489"/>
                  <a:pt x="10904" y="21449"/>
                  <a:pt x="10904" y="21429"/>
                </a:cubicBezTo>
                <a:cubicBezTo>
                  <a:pt x="10844" y="21469"/>
                  <a:pt x="10785" y="21509"/>
                  <a:pt x="10745" y="21509"/>
                </a:cubicBezTo>
                <a:cubicBezTo>
                  <a:pt x="10745" y="21310"/>
                  <a:pt x="11043" y="20912"/>
                  <a:pt x="11103" y="20753"/>
                </a:cubicBezTo>
                <a:cubicBezTo>
                  <a:pt x="11135" y="20720"/>
                  <a:pt x="11153" y="20708"/>
                  <a:pt x="11161" y="20708"/>
                </a:cubicBezTo>
                <a:cubicBezTo>
                  <a:pt x="11186" y="20708"/>
                  <a:pt x="11143" y="20802"/>
                  <a:pt x="11177" y="20802"/>
                </a:cubicBezTo>
                <a:cubicBezTo>
                  <a:pt x="11183" y="20802"/>
                  <a:pt x="11191" y="20799"/>
                  <a:pt x="11202" y="20792"/>
                </a:cubicBezTo>
                <a:lnTo>
                  <a:pt x="11302" y="20534"/>
                </a:lnTo>
                <a:cubicBezTo>
                  <a:pt x="11311" y="20539"/>
                  <a:pt x="11322" y="20542"/>
                  <a:pt x="11335" y="20542"/>
                </a:cubicBezTo>
                <a:cubicBezTo>
                  <a:pt x="11408" y="20542"/>
                  <a:pt x="11530" y="20465"/>
                  <a:pt x="11584" y="20465"/>
                </a:cubicBezTo>
                <a:cubicBezTo>
                  <a:pt x="11624" y="20465"/>
                  <a:pt x="11625" y="20507"/>
                  <a:pt x="11541" y="20653"/>
                </a:cubicBezTo>
                <a:lnTo>
                  <a:pt x="11779" y="20355"/>
                </a:lnTo>
                <a:cubicBezTo>
                  <a:pt x="11978" y="20216"/>
                  <a:pt x="12197" y="19977"/>
                  <a:pt x="12277" y="19778"/>
                </a:cubicBezTo>
                <a:cubicBezTo>
                  <a:pt x="12387" y="19684"/>
                  <a:pt x="12447" y="19466"/>
                  <a:pt x="12458" y="19466"/>
                </a:cubicBezTo>
                <a:cubicBezTo>
                  <a:pt x="12461" y="19466"/>
                  <a:pt x="12460" y="19481"/>
                  <a:pt x="12456" y="19519"/>
                </a:cubicBezTo>
                <a:lnTo>
                  <a:pt x="12774" y="18982"/>
                </a:lnTo>
                <a:lnTo>
                  <a:pt x="12794" y="19002"/>
                </a:lnTo>
                <a:cubicBezTo>
                  <a:pt x="13192" y="18524"/>
                  <a:pt x="13431" y="17888"/>
                  <a:pt x="14028" y="17470"/>
                </a:cubicBezTo>
                <a:cubicBezTo>
                  <a:pt x="14127" y="17291"/>
                  <a:pt x="14247" y="17092"/>
                  <a:pt x="14485" y="16853"/>
                </a:cubicBezTo>
                <a:lnTo>
                  <a:pt x="14605" y="16853"/>
                </a:lnTo>
                <a:cubicBezTo>
                  <a:pt x="14744" y="16634"/>
                  <a:pt x="15182" y="16296"/>
                  <a:pt x="15162" y="16137"/>
                </a:cubicBezTo>
                <a:cubicBezTo>
                  <a:pt x="15560" y="16097"/>
                  <a:pt x="16017" y="15182"/>
                  <a:pt x="16336" y="14844"/>
                </a:cubicBezTo>
                <a:lnTo>
                  <a:pt x="16256" y="14744"/>
                </a:lnTo>
                <a:cubicBezTo>
                  <a:pt x="16455" y="14485"/>
                  <a:pt x="16614" y="14227"/>
                  <a:pt x="16813" y="13889"/>
                </a:cubicBezTo>
                <a:lnTo>
                  <a:pt x="16714" y="13829"/>
                </a:lnTo>
                <a:cubicBezTo>
                  <a:pt x="16853" y="13491"/>
                  <a:pt x="17331" y="13192"/>
                  <a:pt x="17649" y="12754"/>
                </a:cubicBezTo>
                <a:lnTo>
                  <a:pt x="17649" y="12754"/>
                </a:lnTo>
                <a:cubicBezTo>
                  <a:pt x="17669" y="12814"/>
                  <a:pt x="17569" y="12914"/>
                  <a:pt x="17490" y="12973"/>
                </a:cubicBezTo>
                <a:cubicBezTo>
                  <a:pt x="18106" y="12635"/>
                  <a:pt x="18186" y="11780"/>
                  <a:pt x="18703" y="11441"/>
                </a:cubicBezTo>
                <a:cubicBezTo>
                  <a:pt x="18763" y="11302"/>
                  <a:pt x="18843" y="11222"/>
                  <a:pt x="18942" y="11163"/>
                </a:cubicBezTo>
                <a:lnTo>
                  <a:pt x="18942" y="11163"/>
                </a:lnTo>
                <a:cubicBezTo>
                  <a:pt x="18922" y="11183"/>
                  <a:pt x="18922" y="11183"/>
                  <a:pt x="18922" y="11203"/>
                </a:cubicBezTo>
                <a:cubicBezTo>
                  <a:pt x="18922" y="11183"/>
                  <a:pt x="18942" y="11163"/>
                  <a:pt x="18962" y="11143"/>
                </a:cubicBezTo>
                <a:cubicBezTo>
                  <a:pt x="19022" y="11103"/>
                  <a:pt x="19081" y="11083"/>
                  <a:pt x="19141" y="11023"/>
                </a:cubicBezTo>
                <a:lnTo>
                  <a:pt x="19141" y="11023"/>
                </a:lnTo>
                <a:cubicBezTo>
                  <a:pt x="19081" y="11063"/>
                  <a:pt x="19022" y="11083"/>
                  <a:pt x="18982" y="11123"/>
                </a:cubicBezTo>
                <a:cubicBezTo>
                  <a:pt x="19042" y="11043"/>
                  <a:pt x="19141" y="10884"/>
                  <a:pt x="19221" y="10745"/>
                </a:cubicBezTo>
                <a:lnTo>
                  <a:pt x="19360" y="10765"/>
                </a:lnTo>
                <a:cubicBezTo>
                  <a:pt x="19380" y="10745"/>
                  <a:pt x="19380" y="10745"/>
                  <a:pt x="19380" y="10725"/>
                </a:cubicBezTo>
                <a:cubicBezTo>
                  <a:pt x="19496" y="10642"/>
                  <a:pt x="19446" y="10601"/>
                  <a:pt x="19357" y="10601"/>
                </a:cubicBezTo>
                <a:cubicBezTo>
                  <a:pt x="19339" y="10601"/>
                  <a:pt x="19320" y="10602"/>
                  <a:pt x="19300" y="10606"/>
                </a:cubicBezTo>
                <a:cubicBezTo>
                  <a:pt x="19320" y="10526"/>
                  <a:pt x="19360" y="10446"/>
                  <a:pt x="19380" y="10387"/>
                </a:cubicBezTo>
                <a:cubicBezTo>
                  <a:pt x="19385" y="10387"/>
                  <a:pt x="19391" y="10387"/>
                  <a:pt x="19396" y="10387"/>
                </a:cubicBezTo>
                <a:cubicBezTo>
                  <a:pt x="19618" y="10387"/>
                  <a:pt x="19605" y="9989"/>
                  <a:pt x="19877" y="9989"/>
                </a:cubicBezTo>
                <a:cubicBezTo>
                  <a:pt x="19877" y="9850"/>
                  <a:pt x="20275" y="9352"/>
                  <a:pt x="20235" y="9113"/>
                </a:cubicBezTo>
                <a:cubicBezTo>
                  <a:pt x="20235" y="9094"/>
                  <a:pt x="20235" y="9074"/>
                  <a:pt x="20215" y="9054"/>
                </a:cubicBezTo>
                <a:lnTo>
                  <a:pt x="20215" y="9054"/>
                </a:lnTo>
                <a:cubicBezTo>
                  <a:pt x="20255" y="9074"/>
                  <a:pt x="20295" y="9054"/>
                  <a:pt x="20235" y="9113"/>
                </a:cubicBezTo>
                <a:cubicBezTo>
                  <a:pt x="20375" y="8994"/>
                  <a:pt x="20514" y="8855"/>
                  <a:pt x="20574" y="8696"/>
                </a:cubicBezTo>
                <a:lnTo>
                  <a:pt x="20753" y="8715"/>
                </a:lnTo>
                <a:lnTo>
                  <a:pt x="20832" y="8278"/>
                </a:lnTo>
                <a:cubicBezTo>
                  <a:pt x="20946" y="8212"/>
                  <a:pt x="21028" y="8168"/>
                  <a:pt x="21076" y="8168"/>
                </a:cubicBezTo>
                <a:cubicBezTo>
                  <a:pt x="21130" y="8168"/>
                  <a:pt x="21142" y="8221"/>
                  <a:pt x="21111" y="8357"/>
                </a:cubicBezTo>
                <a:cubicBezTo>
                  <a:pt x="21330" y="7780"/>
                  <a:pt x="21369" y="7940"/>
                  <a:pt x="21529" y="7422"/>
                </a:cubicBezTo>
                <a:lnTo>
                  <a:pt x="21588" y="7502"/>
                </a:lnTo>
                <a:cubicBezTo>
                  <a:pt x="21708" y="7363"/>
                  <a:pt x="21787" y="7044"/>
                  <a:pt x="21907" y="7024"/>
                </a:cubicBezTo>
                <a:cubicBezTo>
                  <a:pt x="22324" y="6825"/>
                  <a:pt x="23200" y="5472"/>
                  <a:pt x="23976" y="4776"/>
                </a:cubicBezTo>
                <a:cubicBezTo>
                  <a:pt x="23618" y="4736"/>
                  <a:pt x="24394" y="4478"/>
                  <a:pt x="24235" y="4299"/>
                </a:cubicBezTo>
                <a:cubicBezTo>
                  <a:pt x="24284" y="4299"/>
                  <a:pt x="24339" y="4279"/>
                  <a:pt x="24374" y="4279"/>
                </a:cubicBezTo>
                <a:cubicBezTo>
                  <a:pt x="24409" y="4279"/>
                  <a:pt x="24424" y="4299"/>
                  <a:pt x="24394" y="4378"/>
                </a:cubicBezTo>
                <a:cubicBezTo>
                  <a:pt x="24672" y="3920"/>
                  <a:pt x="24991" y="3841"/>
                  <a:pt x="25070" y="3423"/>
                </a:cubicBezTo>
                <a:cubicBezTo>
                  <a:pt x="25145" y="3423"/>
                  <a:pt x="25079" y="3564"/>
                  <a:pt x="25137" y="3564"/>
                </a:cubicBezTo>
                <a:cubicBezTo>
                  <a:pt x="25141" y="3564"/>
                  <a:pt x="25145" y="3564"/>
                  <a:pt x="25150" y="3562"/>
                </a:cubicBezTo>
                <a:cubicBezTo>
                  <a:pt x="25150" y="3523"/>
                  <a:pt x="25190" y="3383"/>
                  <a:pt x="25269" y="3383"/>
                </a:cubicBezTo>
                <a:cubicBezTo>
                  <a:pt x="25274" y="3382"/>
                  <a:pt x="25279" y="3381"/>
                  <a:pt x="25282" y="3381"/>
                </a:cubicBezTo>
                <a:cubicBezTo>
                  <a:pt x="25319" y="3381"/>
                  <a:pt x="25266" y="3472"/>
                  <a:pt x="25229" y="3562"/>
                </a:cubicBezTo>
                <a:cubicBezTo>
                  <a:pt x="25568" y="3125"/>
                  <a:pt x="25428" y="2946"/>
                  <a:pt x="25289" y="2786"/>
                </a:cubicBezTo>
                <a:cubicBezTo>
                  <a:pt x="25349" y="2747"/>
                  <a:pt x="25408" y="2707"/>
                  <a:pt x="25468" y="2647"/>
                </a:cubicBezTo>
                <a:cubicBezTo>
                  <a:pt x="25508" y="2607"/>
                  <a:pt x="25568" y="2548"/>
                  <a:pt x="25587" y="2508"/>
                </a:cubicBezTo>
                <a:cubicBezTo>
                  <a:pt x="25667" y="2408"/>
                  <a:pt x="25687" y="2309"/>
                  <a:pt x="25707" y="2190"/>
                </a:cubicBezTo>
                <a:cubicBezTo>
                  <a:pt x="25778" y="2149"/>
                  <a:pt x="25870" y="2087"/>
                  <a:pt x="25908" y="2087"/>
                </a:cubicBezTo>
                <a:cubicBezTo>
                  <a:pt x="25945" y="2087"/>
                  <a:pt x="25933" y="2144"/>
                  <a:pt x="25806" y="2329"/>
                </a:cubicBezTo>
                <a:cubicBezTo>
                  <a:pt x="25866" y="2249"/>
                  <a:pt x="26065" y="2030"/>
                  <a:pt x="26244" y="1811"/>
                </a:cubicBezTo>
                <a:cubicBezTo>
                  <a:pt x="26184" y="1712"/>
                  <a:pt x="26105" y="1632"/>
                  <a:pt x="26025" y="1533"/>
                </a:cubicBezTo>
                <a:cubicBezTo>
                  <a:pt x="25985" y="1493"/>
                  <a:pt x="25966" y="1453"/>
                  <a:pt x="25926" y="1394"/>
                </a:cubicBezTo>
                <a:cubicBezTo>
                  <a:pt x="25886" y="1354"/>
                  <a:pt x="25826" y="1294"/>
                  <a:pt x="25786" y="1254"/>
                </a:cubicBezTo>
                <a:cubicBezTo>
                  <a:pt x="25747" y="1215"/>
                  <a:pt x="25707" y="1155"/>
                  <a:pt x="25667" y="1115"/>
                </a:cubicBezTo>
                <a:cubicBezTo>
                  <a:pt x="25607" y="1075"/>
                  <a:pt x="25607" y="1075"/>
                  <a:pt x="25587" y="1055"/>
                </a:cubicBezTo>
                <a:cubicBezTo>
                  <a:pt x="25548" y="1036"/>
                  <a:pt x="25528" y="1036"/>
                  <a:pt x="25488" y="1036"/>
                </a:cubicBezTo>
                <a:cubicBezTo>
                  <a:pt x="25488" y="1036"/>
                  <a:pt x="25488" y="996"/>
                  <a:pt x="25468" y="976"/>
                </a:cubicBezTo>
                <a:cubicBezTo>
                  <a:pt x="25448" y="956"/>
                  <a:pt x="25428" y="936"/>
                  <a:pt x="25389" y="896"/>
                </a:cubicBezTo>
                <a:cubicBezTo>
                  <a:pt x="25329" y="817"/>
                  <a:pt x="25249" y="737"/>
                  <a:pt x="25209" y="717"/>
                </a:cubicBezTo>
                <a:cubicBezTo>
                  <a:pt x="25030" y="478"/>
                  <a:pt x="24931" y="339"/>
                  <a:pt x="24812" y="220"/>
                </a:cubicBezTo>
                <a:cubicBezTo>
                  <a:pt x="24772" y="160"/>
                  <a:pt x="24712" y="100"/>
                  <a:pt x="24652" y="21"/>
                </a:cubicBezTo>
                <a:cubicBezTo>
                  <a:pt x="24652" y="21"/>
                  <a:pt x="24652" y="1"/>
                  <a:pt x="246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2" name="Google Shape;732;p9"/>
          <p:cNvSpPr/>
          <p:nvPr/>
        </p:nvSpPr>
        <p:spPr>
          <a:xfrm>
            <a:off x="9759067" y="1424901"/>
            <a:ext cx="1171691" cy="1010108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3" name="Google Shape;733;p9"/>
          <p:cNvGrpSpPr/>
          <p:nvPr/>
        </p:nvGrpSpPr>
        <p:grpSpPr>
          <a:xfrm rot="-5400000">
            <a:off x="9617555" y="4277846"/>
            <a:ext cx="1740047" cy="886388"/>
            <a:chOff x="2094425" y="748900"/>
            <a:chExt cx="887900" cy="452300"/>
          </a:xfrm>
        </p:grpSpPr>
        <p:sp>
          <p:nvSpPr>
            <p:cNvPr id="734" name="Google Shape;734;p9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9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9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8" name="Google Shape;738;p9"/>
          <p:cNvSpPr/>
          <p:nvPr/>
        </p:nvSpPr>
        <p:spPr>
          <a:xfrm rot="-1472198">
            <a:off x="1355739" y="2629991"/>
            <a:ext cx="1369252" cy="1597997"/>
          </a:xfrm>
          <a:custGeom>
            <a:avLst/>
            <a:gdLst/>
            <a:ahLst/>
            <a:cxnLst/>
            <a:rect l="l" t="t" r="r" b="b"/>
            <a:pathLst>
              <a:path w="23339" h="27238" extrusionOk="0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9" name="Google Shape;739;p9"/>
          <p:cNvSpPr/>
          <p:nvPr/>
        </p:nvSpPr>
        <p:spPr>
          <a:xfrm>
            <a:off x="1261400" y="1452235"/>
            <a:ext cx="9669200" cy="45092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0" name="Google Shape;740;p9"/>
          <p:cNvSpPr txBox="1">
            <a:spLocks noGrp="1"/>
          </p:cNvSpPr>
          <p:nvPr>
            <p:ph type="title"/>
          </p:nvPr>
        </p:nvSpPr>
        <p:spPr>
          <a:xfrm>
            <a:off x="3373400" y="2345300"/>
            <a:ext cx="5445200" cy="1122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96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741" name="Google Shape;741;p9"/>
          <p:cNvSpPr txBox="1">
            <a:spLocks noGrp="1"/>
          </p:cNvSpPr>
          <p:nvPr>
            <p:ph type="subTitle" idx="1"/>
          </p:nvPr>
        </p:nvSpPr>
        <p:spPr>
          <a:xfrm>
            <a:off x="3373400" y="3467700"/>
            <a:ext cx="5445200" cy="157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4134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104" name="Google Shape;104;p3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" name="Google Shape;162;p3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3"/>
          <p:cNvSpPr/>
          <p:nvPr/>
        </p:nvSpPr>
        <p:spPr>
          <a:xfrm rot="10586678">
            <a:off x="715182" y="762187"/>
            <a:ext cx="2306517" cy="1779472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" name="Google Shape;164;p3"/>
          <p:cNvGrpSpPr/>
          <p:nvPr/>
        </p:nvGrpSpPr>
        <p:grpSpPr>
          <a:xfrm>
            <a:off x="9059371" y="896246"/>
            <a:ext cx="2337119" cy="1979143"/>
            <a:chOff x="478350" y="433625"/>
            <a:chExt cx="811800" cy="687425"/>
          </a:xfrm>
        </p:grpSpPr>
        <p:sp>
          <p:nvSpPr>
            <p:cNvPr id="165" name="Google Shape;165;p3"/>
            <p:cNvSpPr/>
            <p:nvPr/>
          </p:nvSpPr>
          <p:spPr>
            <a:xfrm>
              <a:off x="505225" y="57985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519650" y="58930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18625" y="433625"/>
              <a:ext cx="671525" cy="687425"/>
            </a:xfrm>
            <a:custGeom>
              <a:avLst/>
              <a:gdLst/>
              <a:ahLst/>
              <a:cxnLst/>
              <a:rect l="l" t="t" r="r" b="b"/>
              <a:pathLst>
                <a:path w="26861" h="27497" extrusionOk="0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0" name="Google Shape;170;p3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" name="Google Shape;171;p3"/>
          <p:cNvGrpSpPr/>
          <p:nvPr/>
        </p:nvGrpSpPr>
        <p:grpSpPr>
          <a:xfrm rot="-111">
            <a:off x="1560339" y="2093887"/>
            <a:ext cx="732019" cy="849504"/>
            <a:chOff x="5170900" y="2972300"/>
            <a:chExt cx="176600" cy="204950"/>
          </a:xfrm>
        </p:grpSpPr>
        <p:sp>
          <p:nvSpPr>
            <p:cNvPr id="172" name="Google Shape;172;p3"/>
            <p:cNvSpPr/>
            <p:nvPr/>
          </p:nvSpPr>
          <p:spPr>
            <a:xfrm>
              <a:off x="5170900" y="2972300"/>
              <a:ext cx="176600" cy="204950"/>
            </a:xfrm>
            <a:custGeom>
              <a:avLst/>
              <a:gdLst/>
              <a:ahLst/>
              <a:cxnLst/>
              <a:rect l="l" t="t" r="r" b="b"/>
              <a:pathLst>
                <a:path w="7064" h="8198" extrusionOk="0">
                  <a:moveTo>
                    <a:pt x="3503" y="0"/>
                  </a:moveTo>
                  <a:cubicBezTo>
                    <a:pt x="3457" y="0"/>
                    <a:pt x="3410" y="1"/>
                    <a:pt x="3363" y="4"/>
                  </a:cubicBezTo>
                  <a:cubicBezTo>
                    <a:pt x="2507" y="4"/>
                    <a:pt x="1851" y="382"/>
                    <a:pt x="1353" y="959"/>
                  </a:cubicBezTo>
                  <a:cubicBezTo>
                    <a:pt x="1293" y="1018"/>
                    <a:pt x="1234" y="1078"/>
                    <a:pt x="1194" y="1158"/>
                  </a:cubicBezTo>
                  <a:cubicBezTo>
                    <a:pt x="975" y="1456"/>
                    <a:pt x="776" y="1774"/>
                    <a:pt x="637" y="2132"/>
                  </a:cubicBezTo>
                  <a:cubicBezTo>
                    <a:pt x="577" y="2232"/>
                    <a:pt x="537" y="2351"/>
                    <a:pt x="498" y="2451"/>
                  </a:cubicBezTo>
                  <a:cubicBezTo>
                    <a:pt x="318" y="2928"/>
                    <a:pt x="199" y="3406"/>
                    <a:pt x="120" y="3824"/>
                  </a:cubicBezTo>
                  <a:cubicBezTo>
                    <a:pt x="80" y="3983"/>
                    <a:pt x="60" y="4122"/>
                    <a:pt x="40" y="4261"/>
                  </a:cubicBezTo>
                  <a:cubicBezTo>
                    <a:pt x="40" y="4361"/>
                    <a:pt x="20" y="4440"/>
                    <a:pt x="20" y="4500"/>
                  </a:cubicBezTo>
                  <a:cubicBezTo>
                    <a:pt x="0" y="4779"/>
                    <a:pt x="0" y="5057"/>
                    <a:pt x="0" y="5316"/>
                  </a:cubicBezTo>
                  <a:cubicBezTo>
                    <a:pt x="20" y="5415"/>
                    <a:pt x="20" y="5535"/>
                    <a:pt x="40" y="5654"/>
                  </a:cubicBezTo>
                  <a:cubicBezTo>
                    <a:pt x="80" y="5952"/>
                    <a:pt x="139" y="6231"/>
                    <a:pt x="259" y="6470"/>
                  </a:cubicBezTo>
                  <a:cubicBezTo>
                    <a:pt x="279" y="6549"/>
                    <a:pt x="318" y="6629"/>
                    <a:pt x="358" y="6709"/>
                  </a:cubicBezTo>
                  <a:cubicBezTo>
                    <a:pt x="776" y="7544"/>
                    <a:pt x="1592" y="8101"/>
                    <a:pt x="2925" y="8181"/>
                  </a:cubicBezTo>
                  <a:cubicBezTo>
                    <a:pt x="3081" y="8192"/>
                    <a:pt x="3252" y="8198"/>
                    <a:pt x="3433" y="8198"/>
                  </a:cubicBezTo>
                  <a:cubicBezTo>
                    <a:pt x="4268" y="8198"/>
                    <a:pt x="5301" y="8065"/>
                    <a:pt x="5889" y="7624"/>
                  </a:cubicBezTo>
                  <a:cubicBezTo>
                    <a:pt x="6208" y="7405"/>
                    <a:pt x="6447" y="7126"/>
                    <a:pt x="6626" y="6828"/>
                  </a:cubicBezTo>
                  <a:cubicBezTo>
                    <a:pt x="6665" y="6748"/>
                    <a:pt x="6705" y="6669"/>
                    <a:pt x="6725" y="6609"/>
                  </a:cubicBezTo>
                  <a:cubicBezTo>
                    <a:pt x="6844" y="6350"/>
                    <a:pt x="6944" y="6072"/>
                    <a:pt x="6984" y="5793"/>
                  </a:cubicBezTo>
                  <a:cubicBezTo>
                    <a:pt x="7004" y="5694"/>
                    <a:pt x="7024" y="5594"/>
                    <a:pt x="7024" y="5495"/>
                  </a:cubicBezTo>
                  <a:cubicBezTo>
                    <a:pt x="7063" y="5137"/>
                    <a:pt x="7063" y="4799"/>
                    <a:pt x="7043" y="4480"/>
                  </a:cubicBezTo>
                  <a:cubicBezTo>
                    <a:pt x="7043" y="4460"/>
                    <a:pt x="7043" y="4460"/>
                    <a:pt x="7043" y="4440"/>
                  </a:cubicBezTo>
                  <a:cubicBezTo>
                    <a:pt x="7043" y="4321"/>
                    <a:pt x="7024" y="4202"/>
                    <a:pt x="7004" y="4082"/>
                  </a:cubicBezTo>
                  <a:cubicBezTo>
                    <a:pt x="6944" y="3605"/>
                    <a:pt x="6825" y="3127"/>
                    <a:pt x="6665" y="2709"/>
                  </a:cubicBezTo>
                  <a:cubicBezTo>
                    <a:pt x="6606" y="2530"/>
                    <a:pt x="6526" y="2371"/>
                    <a:pt x="6447" y="2212"/>
                  </a:cubicBezTo>
                  <a:cubicBezTo>
                    <a:pt x="6228" y="1735"/>
                    <a:pt x="5949" y="1317"/>
                    <a:pt x="5611" y="978"/>
                  </a:cubicBezTo>
                  <a:cubicBezTo>
                    <a:pt x="5571" y="919"/>
                    <a:pt x="5511" y="859"/>
                    <a:pt x="5452" y="819"/>
                  </a:cubicBezTo>
                  <a:cubicBezTo>
                    <a:pt x="4890" y="295"/>
                    <a:pt x="4241" y="0"/>
                    <a:pt x="3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5183325" y="3022475"/>
              <a:ext cx="154225" cy="32975"/>
            </a:xfrm>
            <a:custGeom>
              <a:avLst/>
              <a:gdLst/>
              <a:ahLst/>
              <a:cxnLst/>
              <a:rect l="l" t="t" r="r" b="b"/>
              <a:pathLst>
                <a:path w="6169" h="1319" extrusionOk="0">
                  <a:moveTo>
                    <a:pt x="5430" y="1"/>
                  </a:moveTo>
                  <a:cubicBezTo>
                    <a:pt x="5261" y="1"/>
                    <a:pt x="5088" y="72"/>
                    <a:pt x="4915" y="245"/>
                  </a:cubicBezTo>
                  <a:cubicBezTo>
                    <a:pt x="4716" y="404"/>
                    <a:pt x="4616" y="663"/>
                    <a:pt x="4457" y="842"/>
                  </a:cubicBezTo>
                  <a:cubicBezTo>
                    <a:pt x="4356" y="956"/>
                    <a:pt x="4271" y="1001"/>
                    <a:pt x="4194" y="1001"/>
                  </a:cubicBezTo>
                  <a:cubicBezTo>
                    <a:pt x="4030" y="1001"/>
                    <a:pt x="3904" y="793"/>
                    <a:pt x="3741" y="603"/>
                  </a:cubicBezTo>
                  <a:cubicBezTo>
                    <a:pt x="3522" y="364"/>
                    <a:pt x="3283" y="26"/>
                    <a:pt x="2945" y="6"/>
                  </a:cubicBezTo>
                  <a:cubicBezTo>
                    <a:pt x="2925" y="4"/>
                    <a:pt x="2905" y="3"/>
                    <a:pt x="2885" y="3"/>
                  </a:cubicBezTo>
                  <a:cubicBezTo>
                    <a:pt x="2461" y="3"/>
                    <a:pt x="2178" y="397"/>
                    <a:pt x="1950" y="683"/>
                  </a:cubicBezTo>
                  <a:cubicBezTo>
                    <a:pt x="1804" y="856"/>
                    <a:pt x="1675" y="1002"/>
                    <a:pt x="1522" y="1002"/>
                  </a:cubicBezTo>
                  <a:cubicBezTo>
                    <a:pt x="1447" y="1002"/>
                    <a:pt x="1366" y="967"/>
                    <a:pt x="1274" y="881"/>
                  </a:cubicBezTo>
                  <a:cubicBezTo>
                    <a:pt x="1155" y="762"/>
                    <a:pt x="1075" y="603"/>
                    <a:pt x="975" y="464"/>
                  </a:cubicBezTo>
                  <a:cubicBezTo>
                    <a:pt x="762" y="204"/>
                    <a:pt x="537" y="97"/>
                    <a:pt x="326" y="97"/>
                  </a:cubicBezTo>
                  <a:cubicBezTo>
                    <a:pt x="263" y="97"/>
                    <a:pt x="200" y="107"/>
                    <a:pt x="140" y="125"/>
                  </a:cubicBezTo>
                  <a:cubicBezTo>
                    <a:pt x="80" y="225"/>
                    <a:pt x="40" y="344"/>
                    <a:pt x="1" y="444"/>
                  </a:cubicBezTo>
                  <a:cubicBezTo>
                    <a:pt x="96" y="388"/>
                    <a:pt x="194" y="355"/>
                    <a:pt x="294" y="355"/>
                  </a:cubicBezTo>
                  <a:cubicBezTo>
                    <a:pt x="445" y="355"/>
                    <a:pt x="601" y="431"/>
                    <a:pt x="757" y="623"/>
                  </a:cubicBezTo>
                  <a:cubicBezTo>
                    <a:pt x="916" y="822"/>
                    <a:pt x="1035" y="1080"/>
                    <a:pt x="1254" y="1220"/>
                  </a:cubicBezTo>
                  <a:cubicBezTo>
                    <a:pt x="1354" y="1280"/>
                    <a:pt x="1446" y="1306"/>
                    <a:pt x="1530" y="1306"/>
                  </a:cubicBezTo>
                  <a:cubicBezTo>
                    <a:pt x="2065" y="1306"/>
                    <a:pt x="2320" y="257"/>
                    <a:pt x="2868" y="257"/>
                  </a:cubicBezTo>
                  <a:cubicBezTo>
                    <a:pt x="2918" y="257"/>
                    <a:pt x="2970" y="266"/>
                    <a:pt x="3025" y="285"/>
                  </a:cubicBezTo>
                  <a:cubicBezTo>
                    <a:pt x="3452" y="427"/>
                    <a:pt x="3752" y="1319"/>
                    <a:pt x="4253" y="1319"/>
                  </a:cubicBezTo>
                  <a:cubicBezTo>
                    <a:pt x="4311" y="1319"/>
                    <a:pt x="4373" y="1307"/>
                    <a:pt x="4437" y="1279"/>
                  </a:cubicBezTo>
                  <a:cubicBezTo>
                    <a:pt x="4835" y="1100"/>
                    <a:pt x="4855" y="364"/>
                    <a:pt x="5333" y="245"/>
                  </a:cubicBezTo>
                  <a:cubicBezTo>
                    <a:pt x="5358" y="239"/>
                    <a:pt x="5384" y="236"/>
                    <a:pt x="5411" y="236"/>
                  </a:cubicBezTo>
                  <a:cubicBezTo>
                    <a:pt x="5654" y="236"/>
                    <a:pt x="5935" y="469"/>
                    <a:pt x="6168" y="702"/>
                  </a:cubicBezTo>
                  <a:cubicBezTo>
                    <a:pt x="6109" y="523"/>
                    <a:pt x="6029" y="364"/>
                    <a:pt x="5950" y="205"/>
                  </a:cubicBezTo>
                  <a:cubicBezTo>
                    <a:pt x="5785" y="82"/>
                    <a:pt x="5610" y="1"/>
                    <a:pt x="5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5170900" y="3091725"/>
              <a:ext cx="175600" cy="32875"/>
            </a:xfrm>
            <a:custGeom>
              <a:avLst/>
              <a:gdLst/>
              <a:ahLst/>
              <a:cxnLst/>
              <a:rect l="l" t="t" r="r" b="b"/>
              <a:pathLst>
                <a:path w="7024" h="1315" extrusionOk="0">
                  <a:moveTo>
                    <a:pt x="3389" y="1"/>
                  </a:moveTo>
                  <a:cubicBezTo>
                    <a:pt x="2951" y="1"/>
                    <a:pt x="2680" y="387"/>
                    <a:pt x="2447" y="698"/>
                  </a:cubicBezTo>
                  <a:cubicBezTo>
                    <a:pt x="2301" y="857"/>
                    <a:pt x="2173" y="999"/>
                    <a:pt x="2021" y="999"/>
                  </a:cubicBezTo>
                  <a:cubicBezTo>
                    <a:pt x="1946" y="999"/>
                    <a:pt x="1864" y="963"/>
                    <a:pt x="1771" y="877"/>
                  </a:cubicBezTo>
                  <a:cubicBezTo>
                    <a:pt x="1652" y="778"/>
                    <a:pt x="1572" y="599"/>
                    <a:pt x="1472" y="479"/>
                  </a:cubicBezTo>
                  <a:cubicBezTo>
                    <a:pt x="1256" y="203"/>
                    <a:pt x="1037" y="91"/>
                    <a:pt x="820" y="91"/>
                  </a:cubicBezTo>
                  <a:cubicBezTo>
                    <a:pt x="537" y="91"/>
                    <a:pt x="259" y="280"/>
                    <a:pt x="0" y="539"/>
                  </a:cubicBezTo>
                  <a:cubicBezTo>
                    <a:pt x="20" y="638"/>
                    <a:pt x="20" y="758"/>
                    <a:pt x="40" y="877"/>
                  </a:cubicBezTo>
                  <a:cubicBezTo>
                    <a:pt x="272" y="607"/>
                    <a:pt x="528" y="353"/>
                    <a:pt x="799" y="353"/>
                  </a:cubicBezTo>
                  <a:cubicBezTo>
                    <a:pt x="947" y="353"/>
                    <a:pt x="1099" y="429"/>
                    <a:pt x="1254" y="618"/>
                  </a:cubicBezTo>
                  <a:cubicBezTo>
                    <a:pt x="1413" y="817"/>
                    <a:pt x="1532" y="1076"/>
                    <a:pt x="1751" y="1215"/>
                  </a:cubicBezTo>
                  <a:cubicBezTo>
                    <a:pt x="1850" y="1276"/>
                    <a:pt x="1940" y="1302"/>
                    <a:pt x="2024" y="1302"/>
                  </a:cubicBezTo>
                  <a:cubicBezTo>
                    <a:pt x="2548" y="1302"/>
                    <a:pt x="2815" y="272"/>
                    <a:pt x="3363" y="272"/>
                  </a:cubicBezTo>
                  <a:cubicBezTo>
                    <a:pt x="3414" y="272"/>
                    <a:pt x="3466" y="281"/>
                    <a:pt x="3522" y="300"/>
                  </a:cubicBezTo>
                  <a:cubicBezTo>
                    <a:pt x="3949" y="425"/>
                    <a:pt x="4249" y="1314"/>
                    <a:pt x="4735" y="1314"/>
                  </a:cubicBezTo>
                  <a:cubicBezTo>
                    <a:pt x="4792" y="1314"/>
                    <a:pt x="4852" y="1302"/>
                    <a:pt x="4915" y="1275"/>
                  </a:cubicBezTo>
                  <a:cubicBezTo>
                    <a:pt x="5332" y="1116"/>
                    <a:pt x="5352" y="360"/>
                    <a:pt x="5830" y="240"/>
                  </a:cubicBezTo>
                  <a:cubicBezTo>
                    <a:pt x="5852" y="236"/>
                    <a:pt x="5876" y="233"/>
                    <a:pt x="5899" y="233"/>
                  </a:cubicBezTo>
                  <a:cubicBezTo>
                    <a:pt x="6269" y="233"/>
                    <a:pt x="6739" y="792"/>
                    <a:pt x="6964" y="1016"/>
                  </a:cubicBezTo>
                  <a:lnTo>
                    <a:pt x="6984" y="1016"/>
                  </a:lnTo>
                  <a:cubicBezTo>
                    <a:pt x="7004" y="917"/>
                    <a:pt x="7024" y="817"/>
                    <a:pt x="7024" y="718"/>
                  </a:cubicBezTo>
                  <a:cubicBezTo>
                    <a:pt x="6686" y="395"/>
                    <a:pt x="6310" y="2"/>
                    <a:pt x="5907" y="2"/>
                  </a:cubicBezTo>
                  <a:cubicBezTo>
                    <a:pt x="5740" y="2"/>
                    <a:pt x="5568" y="71"/>
                    <a:pt x="5392" y="240"/>
                  </a:cubicBezTo>
                  <a:cubicBezTo>
                    <a:pt x="5213" y="419"/>
                    <a:pt x="5113" y="658"/>
                    <a:pt x="4954" y="837"/>
                  </a:cubicBezTo>
                  <a:cubicBezTo>
                    <a:pt x="4853" y="951"/>
                    <a:pt x="4768" y="997"/>
                    <a:pt x="4691" y="997"/>
                  </a:cubicBezTo>
                  <a:cubicBezTo>
                    <a:pt x="4527" y="997"/>
                    <a:pt x="4401" y="788"/>
                    <a:pt x="4238" y="599"/>
                  </a:cubicBezTo>
                  <a:cubicBezTo>
                    <a:pt x="4019" y="360"/>
                    <a:pt x="3780" y="22"/>
                    <a:pt x="3422" y="2"/>
                  </a:cubicBezTo>
                  <a:cubicBezTo>
                    <a:pt x="3411" y="1"/>
                    <a:pt x="3400" y="1"/>
                    <a:pt x="3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176" name="Google Shape;176;p3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7" name="Google Shape;177;p3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78" name="Google Shape;178;p3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80" name="Google Shape;180;p3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81" name="Google Shape;181;p3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82" name="Google Shape;182;p3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3" name="Google Shape;183;p3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84" name="Google Shape;184;p3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85" name="Google Shape;185;p3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6" name="Google Shape;186;p3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87" name="Google Shape;187;p3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88" name="Google Shape;188;p3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89" name="Google Shape;189;p3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91" name="Google Shape;191;p3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193" name="Google Shape;193;p3"/>
          <p:cNvSpPr txBox="1">
            <a:spLocks noGrp="1"/>
          </p:cNvSpPr>
          <p:nvPr>
            <p:ph type="title"/>
          </p:nvPr>
        </p:nvSpPr>
        <p:spPr>
          <a:xfrm>
            <a:off x="2271800" y="3367100"/>
            <a:ext cx="7648400" cy="1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2271784" y="4880267"/>
            <a:ext cx="6787600" cy="722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95" name="Google Shape;195;p3"/>
          <p:cNvSpPr txBox="1">
            <a:spLocks noGrp="1"/>
          </p:cNvSpPr>
          <p:nvPr>
            <p:ph type="title" idx="2" hasCustomPrompt="1"/>
          </p:nvPr>
        </p:nvSpPr>
        <p:spPr>
          <a:xfrm>
            <a:off x="5355000" y="2222400"/>
            <a:ext cx="1482000" cy="93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65418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5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287" name="Google Shape;287;p5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5" name="Google Shape;345;p5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6" name="Google Shape;346;p5"/>
          <p:cNvGrpSpPr/>
          <p:nvPr/>
        </p:nvGrpSpPr>
        <p:grpSpPr>
          <a:xfrm rot="-729013">
            <a:off x="603540" y="782057"/>
            <a:ext cx="1147561" cy="1637673"/>
            <a:chOff x="6107000" y="691500"/>
            <a:chExt cx="590450" cy="842625"/>
          </a:xfrm>
        </p:grpSpPr>
        <p:sp>
          <p:nvSpPr>
            <p:cNvPr id="347" name="Google Shape;347;p5"/>
            <p:cNvSpPr/>
            <p:nvPr/>
          </p:nvSpPr>
          <p:spPr>
            <a:xfrm>
              <a:off x="6107000" y="691500"/>
              <a:ext cx="590450" cy="842625"/>
            </a:xfrm>
            <a:custGeom>
              <a:avLst/>
              <a:gdLst/>
              <a:ahLst/>
              <a:cxnLst/>
              <a:rect l="l" t="t" r="r" b="b"/>
              <a:pathLst>
                <a:path w="23618" h="33705" extrusionOk="0">
                  <a:moveTo>
                    <a:pt x="14676" y="1"/>
                  </a:moveTo>
                  <a:cubicBezTo>
                    <a:pt x="14518" y="1"/>
                    <a:pt x="14375" y="83"/>
                    <a:pt x="14286" y="230"/>
                  </a:cubicBezTo>
                  <a:cubicBezTo>
                    <a:pt x="14187" y="409"/>
                    <a:pt x="14227" y="628"/>
                    <a:pt x="14406" y="787"/>
                  </a:cubicBezTo>
                  <a:cubicBezTo>
                    <a:pt x="14485" y="847"/>
                    <a:pt x="14565" y="907"/>
                    <a:pt x="14664" y="966"/>
                  </a:cubicBezTo>
                  <a:cubicBezTo>
                    <a:pt x="17530" y="2817"/>
                    <a:pt x="19619" y="5324"/>
                    <a:pt x="20912" y="8447"/>
                  </a:cubicBezTo>
                  <a:cubicBezTo>
                    <a:pt x="22941" y="13362"/>
                    <a:pt x="22862" y="18256"/>
                    <a:pt x="20713" y="23111"/>
                  </a:cubicBezTo>
                  <a:cubicBezTo>
                    <a:pt x="19778" y="25240"/>
                    <a:pt x="18445" y="27090"/>
                    <a:pt x="16714" y="28662"/>
                  </a:cubicBezTo>
                  <a:cubicBezTo>
                    <a:pt x="13829" y="31288"/>
                    <a:pt x="10446" y="32721"/>
                    <a:pt x="6507" y="32800"/>
                  </a:cubicBezTo>
                  <a:cubicBezTo>
                    <a:pt x="6451" y="32801"/>
                    <a:pt x="6395" y="32801"/>
                    <a:pt x="6339" y="32801"/>
                  </a:cubicBezTo>
                  <a:cubicBezTo>
                    <a:pt x="4607" y="32801"/>
                    <a:pt x="2913" y="32502"/>
                    <a:pt x="1274" y="31885"/>
                  </a:cubicBezTo>
                  <a:cubicBezTo>
                    <a:pt x="1115" y="31806"/>
                    <a:pt x="936" y="31746"/>
                    <a:pt x="777" y="31686"/>
                  </a:cubicBezTo>
                  <a:cubicBezTo>
                    <a:pt x="697" y="31666"/>
                    <a:pt x="618" y="31646"/>
                    <a:pt x="518" y="31626"/>
                  </a:cubicBezTo>
                  <a:cubicBezTo>
                    <a:pt x="319" y="31626"/>
                    <a:pt x="160" y="31706"/>
                    <a:pt x="80" y="31885"/>
                  </a:cubicBezTo>
                  <a:cubicBezTo>
                    <a:pt x="1" y="32064"/>
                    <a:pt x="41" y="32243"/>
                    <a:pt x="220" y="32363"/>
                  </a:cubicBezTo>
                  <a:cubicBezTo>
                    <a:pt x="478" y="32522"/>
                    <a:pt x="757" y="32681"/>
                    <a:pt x="1036" y="32780"/>
                  </a:cubicBezTo>
                  <a:cubicBezTo>
                    <a:pt x="2428" y="33278"/>
                    <a:pt x="3881" y="33596"/>
                    <a:pt x="5373" y="33676"/>
                  </a:cubicBezTo>
                  <a:cubicBezTo>
                    <a:pt x="5707" y="33695"/>
                    <a:pt x="6039" y="33705"/>
                    <a:pt x="6368" y="33705"/>
                  </a:cubicBezTo>
                  <a:cubicBezTo>
                    <a:pt x="9742" y="33705"/>
                    <a:pt x="12848" y="32685"/>
                    <a:pt x="15639" y="30691"/>
                  </a:cubicBezTo>
                  <a:cubicBezTo>
                    <a:pt x="18902" y="28383"/>
                    <a:pt x="21091" y="25240"/>
                    <a:pt x="22344" y="21459"/>
                  </a:cubicBezTo>
                  <a:cubicBezTo>
                    <a:pt x="22703" y="20325"/>
                    <a:pt x="22961" y="19171"/>
                    <a:pt x="23100" y="17978"/>
                  </a:cubicBezTo>
                  <a:cubicBezTo>
                    <a:pt x="23618" y="13720"/>
                    <a:pt x="22862" y="9721"/>
                    <a:pt x="20693" y="6000"/>
                  </a:cubicBezTo>
                  <a:cubicBezTo>
                    <a:pt x="19320" y="3613"/>
                    <a:pt x="17450" y="1663"/>
                    <a:pt x="15122" y="190"/>
                  </a:cubicBezTo>
                  <a:cubicBezTo>
                    <a:pt x="15023" y="131"/>
                    <a:pt x="14943" y="71"/>
                    <a:pt x="14844" y="31"/>
                  </a:cubicBezTo>
                  <a:cubicBezTo>
                    <a:pt x="14787" y="11"/>
                    <a:pt x="14730" y="1"/>
                    <a:pt x="146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6130400" y="766775"/>
              <a:ext cx="473550" cy="680625"/>
            </a:xfrm>
            <a:custGeom>
              <a:avLst/>
              <a:gdLst/>
              <a:ahLst/>
              <a:cxnLst/>
              <a:rect l="l" t="t" r="r" b="b"/>
              <a:pathLst>
                <a:path w="18942" h="27225" extrusionOk="0">
                  <a:moveTo>
                    <a:pt x="12068" y="0"/>
                  </a:moveTo>
                  <a:cubicBezTo>
                    <a:pt x="11822" y="0"/>
                    <a:pt x="11606" y="197"/>
                    <a:pt x="11639" y="462"/>
                  </a:cubicBezTo>
                  <a:cubicBezTo>
                    <a:pt x="11659" y="602"/>
                    <a:pt x="11739" y="741"/>
                    <a:pt x="11838" y="840"/>
                  </a:cubicBezTo>
                  <a:cubicBezTo>
                    <a:pt x="11997" y="1000"/>
                    <a:pt x="12196" y="1159"/>
                    <a:pt x="12356" y="1318"/>
                  </a:cubicBezTo>
                  <a:cubicBezTo>
                    <a:pt x="14683" y="3487"/>
                    <a:pt x="16375" y="6053"/>
                    <a:pt x="17250" y="9117"/>
                  </a:cubicBezTo>
                  <a:cubicBezTo>
                    <a:pt x="18046" y="11823"/>
                    <a:pt x="18046" y="14529"/>
                    <a:pt x="17190" y="17295"/>
                  </a:cubicBezTo>
                  <a:cubicBezTo>
                    <a:pt x="16434" y="19563"/>
                    <a:pt x="15121" y="21513"/>
                    <a:pt x="13231" y="23084"/>
                  </a:cubicBezTo>
                  <a:cubicBezTo>
                    <a:pt x="10744" y="25134"/>
                    <a:pt x="7839" y="26128"/>
                    <a:pt x="4636" y="26308"/>
                  </a:cubicBezTo>
                  <a:cubicBezTo>
                    <a:pt x="4363" y="26324"/>
                    <a:pt x="4090" y="26332"/>
                    <a:pt x="3817" y="26332"/>
                  </a:cubicBezTo>
                  <a:cubicBezTo>
                    <a:pt x="2797" y="26332"/>
                    <a:pt x="1780" y="26221"/>
                    <a:pt x="776" y="26049"/>
                  </a:cubicBezTo>
                  <a:cubicBezTo>
                    <a:pt x="716" y="26039"/>
                    <a:pt x="652" y="26034"/>
                    <a:pt x="587" y="26034"/>
                  </a:cubicBezTo>
                  <a:cubicBezTo>
                    <a:pt x="522" y="26034"/>
                    <a:pt x="458" y="26039"/>
                    <a:pt x="398" y="26049"/>
                  </a:cubicBezTo>
                  <a:cubicBezTo>
                    <a:pt x="179" y="26089"/>
                    <a:pt x="60" y="26228"/>
                    <a:pt x="20" y="26427"/>
                  </a:cubicBezTo>
                  <a:cubicBezTo>
                    <a:pt x="0" y="26606"/>
                    <a:pt x="100" y="26765"/>
                    <a:pt x="298" y="26845"/>
                  </a:cubicBezTo>
                  <a:cubicBezTo>
                    <a:pt x="557" y="26924"/>
                    <a:pt x="816" y="27024"/>
                    <a:pt x="1074" y="27044"/>
                  </a:cubicBezTo>
                  <a:cubicBezTo>
                    <a:pt x="1976" y="27117"/>
                    <a:pt x="2878" y="27225"/>
                    <a:pt x="3795" y="27225"/>
                  </a:cubicBezTo>
                  <a:cubicBezTo>
                    <a:pt x="3870" y="27225"/>
                    <a:pt x="3944" y="27224"/>
                    <a:pt x="4019" y="27223"/>
                  </a:cubicBezTo>
                  <a:cubicBezTo>
                    <a:pt x="7143" y="27203"/>
                    <a:pt x="10068" y="26387"/>
                    <a:pt x="12674" y="24636"/>
                  </a:cubicBezTo>
                  <a:cubicBezTo>
                    <a:pt x="15101" y="23005"/>
                    <a:pt x="16832" y="20816"/>
                    <a:pt x="17867" y="18090"/>
                  </a:cubicBezTo>
                  <a:cubicBezTo>
                    <a:pt x="18703" y="15882"/>
                    <a:pt x="18941" y="13574"/>
                    <a:pt x="18623" y="11226"/>
                  </a:cubicBezTo>
                  <a:cubicBezTo>
                    <a:pt x="17986" y="6750"/>
                    <a:pt x="15818" y="3128"/>
                    <a:pt x="12455" y="184"/>
                  </a:cubicBezTo>
                  <a:cubicBezTo>
                    <a:pt x="12376" y="124"/>
                    <a:pt x="12296" y="64"/>
                    <a:pt x="12216" y="25"/>
                  </a:cubicBezTo>
                  <a:cubicBezTo>
                    <a:pt x="12167" y="8"/>
                    <a:pt x="12117" y="0"/>
                    <a:pt x="12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6154750" y="842225"/>
              <a:ext cx="351700" cy="515475"/>
            </a:xfrm>
            <a:custGeom>
              <a:avLst/>
              <a:gdLst/>
              <a:ahLst/>
              <a:cxnLst/>
              <a:rect l="l" t="t" r="r" b="b"/>
              <a:pathLst>
                <a:path w="14068" h="20619" extrusionOk="0">
                  <a:moveTo>
                    <a:pt x="9655" y="1"/>
                  </a:moveTo>
                  <a:cubicBezTo>
                    <a:pt x="9544" y="1"/>
                    <a:pt x="9437" y="46"/>
                    <a:pt x="9352" y="130"/>
                  </a:cubicBezTo>
                  <a:cubicBezTo>
                    <a:pt x="9173" y="289"/>
                    <a:pt x="9173" y="528"/>
                    <a:pt x="9312" y="727"/>
                  </a:cubicBezTo>
                  <a:cubicBezTo>
                    <a:pt x="9392" y="827"/>
                    <a:pt x="9491" y="926"/>
                    <a:pt x="9571" y="1006"/>
                  </a:cubicBezTo>
                  <a:cubicBezTo>
                    <a:pt x="11222" y="2757"/>
                    <a:pt x="12337" y="4786"/>
                    <a:pt x="12814" y="7134"/>
                  </a:cubicBezTo>
                  <a:cubicBezTo>
                    <a:pt x="13292" y="9521"/>
                    <a:pt x="13033" y="11849"/>
                    <a:pt x="11959" y="14038"/>
                  </a:cubicBezTo>
                  <a:cubicBezTo>
                    <a:pt x="10765" y="16425"/>
                    <a:pt x="8875" y="18077"/>
                    <a:pt x="6368" y="19012"/>
                  </a:cubicBezTo>
                  <a:cubicBezTo>
                    <a:pt x="5131" y="19476"/>
                    <a:pt x="3854" y="19711"/>
                    <a:pt x="2551" y="19711"/>
                  </a:cubicBezTo>
                  <a:cubicBezTo>
                    <a:pt x="2010" y="19711"/>
                    <a:pt x="1465" y="19671"/>
                    <a:pt x="916" y="19589"/>
                  </a:cubicBezTo>
                  <a:cubicBezTo>
                    <a:pt x="813" y="19577"/>
                    <a:pt x="709" y="19566"/>
                    <a:pt x="606" y="19566"/>
                  </a:cubicBezTo>
                  <a:cubicBezTo>
                    <a:pt x="530" y="19566"/>
                    <a:pt x="455" y="19572"/>
                    <a:pt x="379" y="19589"/>
                  </a:cubicBezTo>
                  <a:cubicBezTo>
                    <a:pt x="160" y="19629"/>
                    <a:pt x="1" y="19828"/>
                    <a:pt x="1" y="20046"/>
                  </a:cubicBezTo>
                  <a:cubicBezTo>
                    <a:pt x="1" y="20206"/>
                    <a:pt x="120" y="20345"/>
                    <a:pt x="359" y="20405"/>
                  </a:cubicBezTo>
                  <a:cubicBezTo>
                    <a:pt x="558" y="20464"/>
                    <a:pt x="777" y="20504"/>
                    <a:pt x="996" y="20524"/>
                  </a:cubicBezTo>
                  <a:cubicBezTo>
                    <a:pt x="1513" y="20584"/>
                    <a:pt x="2033" y="20618"/>
                    <a:pt x="2553" y="20618"/>
                  </a:cubicBezTo>
                  <a:cubicBezTo>
                    <a:pt x="3233" y="20618"/>
                    <a:pt x="3912" y="20560"/>
                    <a:pt x="4577" y="20424"/>
                  </a:cubicBezTo>
                  <a:cubicBezTo>
                    <a:pt x="8934" y="19589"/>
                    <a:pt x="11879" y="17082"/>
                    <a:pt x="13192" y="13520"/>
                  </a:cubicBezTo>
                  <a:cubicBezTo>
                    <a:pt x="13908" y="11352"/>
                    <a:pt x="14068" y="9561"/>
                    <a:pt x="13849" y="7910"/>
                  </a:cubicBezTo>
                  <a:cubicBezTo>
                    <a:pt x="13471" y="4945"/>
                    <a:pt x="12177" y="2418"/>
                    <a:pt x="10108" y="270"/>
                  </a:cubicBezTo>
                  <a:cubicBezTo>
                    <a:pt x="10068" y="210"/>
                    <a:pt x="10009" y="150"/>
                    <a:pt x="9949" y="110"/>
                  </a:cubicBezTo>
                  <a:cubicBezTo>
                    <a:pt x="9856" y="36"/>
                    <a:pt x="9754" y="1"/>
                    <a:pt x="96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6193050" y="900900"/>
              <a:ext cx="226350" cy="351800"/>
            </a:xfrm>
            <a:custGeom>
              <a:avLst/>
              <a:gdLst/>
              <a:ahLst/>
              <a:cxnLst/>
              <a:rect l="l" t="t" r="r" b="b"/>
              <a:pathLst>
                <a:path w="9054" h="14072" extrusionOk="0">
                  <a:moveTo>
                    <a:pt x="5665" y="1"/>
                  </a:moveTo>
                  <a:cubicBezTo>
                    <a:pt x="5547" y="1"/>
                    <a:pt x="5436" y="48"/>
                    <a:pt x="5353" y="131"/>
                  </a:cubicBezTo>
                  <a:cubicBezTo>
                    <a:pt x="5214" y="270"/>
                    <a:pt x="5174" y="469"/>
                    <a:pt x="5273" y="668"/>
                  </a:cubicBezTo>
                  <a:cubicBezTo>
                    <a:pt x="5333" y="748"/>
                    <a:pt x="5413" y="827"/>
                    <a:pt x="5472" y="907"/>
                  </a:cubicBezTo>
                  <a:cubicBezTo>
                    <a:pt x="5831" y="1345"/>
                    <a:pt x="6209" y="1763"/>
                    <a:pt x="6527" y="2240"/>
                  </a:cubicBezTo>
                  <a:cubicBezTo>
                    <a:pt x="7462" y="3633"/>
                    <a:pt x="8079" y="5165"/>
                    <a:pt x="8079" y="6856"/>
                  </a:cubicBezTo>
                  <a:cubicBezTo>
                    <a:pt x="8079" y="9462"/>
                    <a:pt x="6905" y="11353"/>
                    <a:pt x="4557" y="12487"/>
                  </a:cubicBezTo>
                  <a:cubicBezTo>
                    <a:pt x="3508" y="12976"/>
                    <a:pt x="2396" y="13174"/>
                    <a:pt x="1251" y="13174"/>
                  </a:cubicBezTo>
                  <a:cubicBezTo>
                    <a:pt x="1093" y="13174"/>
                    <a:pt x="935" y="13170"/>
                    <a:pt x="777" y="13163"/>
                  </a:cubicBezTo>
                  <a:cubicBezTo>
                    <a:pt x="658" y="13143"/>
                    <a:pt x="538" y="13143"/>
                    <a:pt x="419" y="13143"/>
                  </a:cubicBezTo>
                  <a:cubicBezTo>
                    <a:pt x="200" y="13163"/>
                    <a:pt x="21" y="13342"/>
                    <a:pt x="21" y="13561"/>
                  </a:cubicBezTo>
                  <a:cubicBezTo>
                    <a:pt x="1" y="13760"/>
                    <a:pt x="140" y="13959"/>
                    <a:pt x="379" y="14019"/>
                  </a:cubicBezTo>
                  <a:cubicBezTo>
                    <a:pt x="419" y="14039"/>
                    <a:pt x="478" y="14039"/>
                    <a:pt x="538" y="14039"/>
                  </a:cubicBezTo>
                  <a:cubicBezTo>
                    <a:pt x="812" y="14060"/>
                    <a:pt x="1085" y="14071"/>
                    <a:pt x="1357" y="14071"/>
                  </a:cubicBezTo>
                  <a:cubicBezTo>
                    <a:pt x="2582" y="14071"/>
                    <a:pt x="3775" y="13843"/>
                    <a:pt x="4915" y="13322"/>
                  </a:cubicBezTo>
                  <a:cubicBezTo>
                    <a:pt x="6865" y="12427"/>
                    <a:pt x="8178" y="10955"/>
                    <a:pt x="8755" y="8846"/>
                  </a:cubicBezTo>
                  <a:cubicBezTo>
                    <a:pt x="9014" y="7871"/>
                    <a:pt x="9054" y="6876"/>
                    <a:pt x="8914" y="5881"/>
                  </a:cubicBezTo>
                  <a:cubicBezTo>
                    <a:pt x="8596" y="3673"/>
                    <a:pt x="7562" y="1822"/>
                    <a:pt x="6049" y="191"/>
                  </a:cubicBezTo>
                  <a:cubicBezTo>
                    <a:pt x="6010" y="151"/>
                    <a:pt x="5950" y="111"/>
                    <a:pt x="5910" y="71"/>
                  </a:cubicBezTo>
                  <a:cubicBezTo>
                    <a:pt x="5829" y="23"/>
                    <a:pt x="5745" y="1"/>
                    <a:pt x="56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5"/>
          <p:cNvSpPr/>
          <p:nvPr/>
        </p:nvSpPr>
        <p:spPr>
          <a:xfrm rot="-1265962" flipH="1">
            <a:off x="7690200" y="3591204"/>
            <a:ext cx="3743461" cy="2928363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" name="Google Shape;352;p5"/>
          <p:cNvGrpSpPr/>
          <p:nvPr/>
        </p:nvGrpSpPr>
        <p:grpSpPr>
          <a:xfrm>
            <a:off x="2294062" y="4090731"/>
            <a:ext cx="2083236" cy="2258135"/>
            <a:chOff x="2683071" y="3068048"/>
            <a:chExt cx="1562427" cy="1693601"/>
          </a:xfrm>
        </p:grpSpPr>
        <p:sp>
          <p:nvSpPr>
            <p:cNvPr id="353" name="Google Shape;353;p5"/>
            <p:cNvSpPr/>
            <p:nvPr/>
          </p:nvSpPr>
          <p:spPr>
            <a:xfrm>
              <a:off x="2863164" y="3199452"/>
              <a:ext cx="1264012" cy="1562181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683071" y="3068048"/>
              <a:ext cx="1234106" cy="1536883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3148041" y="3480850"/>
              <a:ext cx="1097458" cy="1280799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" name="Google Shape;356;p5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357" name="Google Shape;357;p5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8" name="Google Shape;358;p5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359" name="Google Shape;359;p5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361" name="Google Shape;361;p5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362" name="Google Shape;362;p5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363" name="Google Shape;363;p5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64" name="Google Shape;364;p5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365" name="Google Shape;365;p5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366" name="Google Shape;366;p5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67" name="Google Shape;367;p5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368" name="Google Shape;368;p5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369" name="Google Shape;369;p5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370" name="Google Shape;370;p5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1" name="Google Shape;371;p5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72" name="Google Shape;372;p5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374" name="Google Shape;374;p5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5"/>
          <p:cNvSpPr txBox="1">
            <a:spLocks noGrp="1"/>
          </p:cNvSpPr>
          <p:nvPr>
            <p:ph type="subTitle" idx="1"/>
          </p:nvPr>
        </p:nvSpPr>
        <p:spPr>
          <a:xfrm>
            <a:off x="2019733" y="3649551"/>
            <a:ext cx="33580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76" name="Google Shape;376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5"/>
          <p:cNvSpPr txBox="1">
            <a:spLocks noGrp="1"/>
          </p:cNvSpPr>
          <p:nvPr>
            <p:ph type="subTitle" idx="2"/>
          </p:nvPr>
        </p:nvSpPr>
        <p:spPr>
          <a:xfrm>
            <a:off x="2019733" y="4275951"/>
            <a:ext cx="3358000" cy="11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5"/>
          <p:cNvSpPr txBox="1">
            <a:spLocks noGrp="1"/>
          </p:cNvSpPr>
          <p:nvPr>
            <p:ph type="subTitle" idx="3"/>
          </p:nvPr>
        </p:nvSpPr>
        <p:spPr>
          <a:xfrm>
            <a:off x="6814217" y="3649551"/>
            <a:ext cx="33580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79" name="Google Shape;379;p5"/>
          <p:cNvSpPr txBox="1">
            <a:spLocks noGrp="1"/>
          </p:cNvSpPr>
          <p:nvPr>
            <p:ph type="subTitle" idx="4"/>
          </p:nvPr>
        </p:nvSpPr>
        <p:spPr>
          <a:xfrm>
            <a:off x="6814227" y="4275951"/>
            <a:ext cx="3358000" cy="11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35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15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1158" name="Google Shape;1158;p15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15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15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15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15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6" name="Google Shape;1216;p15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17" name="Google Shape;1217;p15"/>
          <p:cNvGrpSpPr/>
          <p:nvPr/>
        </p:nvGrpSpPr>
        <p:grpSpPr>
          <a:xfrm rot="10800000">
            <a:off x="4298567" y="1130233"/>
            <a:ext cx="1183867" cy="603067"/>
            <a:chOff x="2094425" y="748900"/>
            <a:chExt cx="887900" cy="452300"/>
          </a:xfrm>
        </p:grpSpPr>
        <p:sp>
          <p:nvSpPr>
            <p:cNvPr id="1218" name="Google Shape;1218;p15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rgbClr val="C09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22" name="Google Shape;1222;p15"/>
          <p:cNvSpPr/>
          <p:nvPr/>
        </p:nvSpPr>
        <p:spPr>
          <a:xfrm rot="-6700904">
            <a:off x="10121624" y="961442"/>
            <a:ext cx="1252289" cy="1079647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3" name="Google Shape;1223;p15"/>
          <p:cNvSpPr/>
          <p:nvPr/>
        </p:nvSpPr>
        <p:spPr>
          <a:xfrm>
            <a:off x="800800" y="4252502"/>
            <a:ext cx="2048957" cy="2097471"/>
          </a:xfrm>
          <a:custGeom>
            <a:avLst/>
            <a:gdLst/>
            <a:ahLst/>
            <a:cxnLst/>
            <a:rect l="l" t="t" r="r" b="b"/>
            <a:pathLst>
              <a:path w="26861" h="27497" extrusionOk="0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24" name="Google Shape;1224;p15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1225" name="Google Shape;1225;p15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26" name="Google Shape;1226;p15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227" name="Google Shape;1227;p15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228" name="Google Shape;1228;p15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229" name="Google Shape;1229;p15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230" name="Google Shape;1230;p15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231" name="Google Shape;1231;p15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32" name="Google Shape;1232;p15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233" name="Google Shape;1233;p15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234" name="Google Shape;1234;p15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35" name="Google Shape;1235;p15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236" name="Google Shape;1236;p15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237" name="Google Shape;1237;p15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238" name="Google Shape;1238;p15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9" name="Google Shape;1239;p15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40" name="Google Shape;1240;p15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241" name="Google Shape;1241;p15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1242" name="Google Shape;1242;p15"/>
          <p:cNvGrpSpPr/>
          <p:nvPr/>
        </p:nvGrpSpPr>
        <p:grpSpPr>
          <a:xfrm>
            <a:off x="9503205" y="3450704"/>
            <a:ext cx="1888152" cy="2097521"/>
            <a:chOff x="7393400" y="2351813"/>
            <a:chExt cx="1150003" cy="1277522"/>
          </a:xfrm>
        </p:grpSpPr>
        <p:sp>
          <p:nvSpPr>
            <p:cNvPr id="1243" name="Google Shape;1243;p15"/>
            <p:cNvSpPr/>
            <p:nvPr/>
          </p:nvSpPr>
          <p:spPr>
            <a:xfrm flipH="1">
              <a:off x="7488154" y="2439655"/>
              <a:ext cx="962609" cy="1189680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15"/>
            <p:cNvSpPr/>
            <p:nvPr/>
          </p:nvSpPr>
          <p:spPr>
            <a:xfrm flipH="1">
              <a:off x="7603570" y="2351813"/>
              <a:ext cx="939833" cy="1170414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15"/>
            <p:cNvSpPr/>
            <p:nvPr/>
          </p:nvSpPr>
          <p:spPr>
            <a:xfrm flipH="1">
              <a:off x="7393400" y="2570576"/>
              <a:ext cx="835770" cy="975393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6" name="Google Shape;1246;p15"/>
          <p:cNvGrpSpPr/>
          <p:nvPr/>
        </p:nvGrpSpPr>
        <p:grpSpPr>
          <a:xfrm>
            <a:off x="959994" y="1558841"/>
            <a:ext cx="586263" cy="675315"/>
            <a:chOff x="3150425" y="3024575"/>
            <a:chExt cx="130350" cy="150150"/>
          </a:xfrm>
        </p:grpSpPr>
        <p:sp>
          <p:nvSpPr>
            <p:cNvPr id="1247" name="Google Shape;1247;p15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15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5" name="Google Shape;1255;p15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6" name="Google Shape;1256;p15"/>
          <p:cNvSpPr txBox="1">
            <a:spLocks noGrp="1"/>
          </p:cNvSpPr>
          <p:nvPr>
            <p:ph type="subTitle" idx="1"/>
          </p:nvPr>
        </p:nvSpPr>
        <p:spPr>
          <a:xfrm>
            <a:off x="1500929" y="3775833"/>
            <a:ext cx="2499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257" name="Google Shape;1257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15"/>
          <p:cNvSpPr txBox="1">
            <a:spLocks noGrp="1"/>
          </p:cNvSpPr>
          <p:nvPr>
            <p:ph type="subTitle" idx="2"/>
          </p:nvPr>
        </p:nvSpPr>
        <p:spPr>
          <a:xfrm>
            <a:off x="1500929" y="4402233"/>
            <a:ext cx="2499600" cy="11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15"/>
          <p:cNvSpPr txBox="1">
            <a:spLocks noGrp="1"/>
          </p:cNvSpPr>
          <p:nvPr>
            <p:ph type="subTitle" idx="3"/>
          </p:nvPr>
        </p:nvSpPr>
        <p:spPr>
          <a:xfrm>
            <a:off x="4846196" y="3775833"/>
            <a:ext cx="2499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260" name="Google Shape;1260;p15"/>
          <p:cNvSpPr txBox="1">
            <a:spLocks noGrp="1"/>
          </p:cNvSpPr>
          <p:nvPr>
            <p:ph type="subTitle" idx="4"/>
          </p:nvPr>
        </p:nvSpPr>
        <p:spPr>
          <a:xfrm>
            <a:off x="4846196" y="4402233"/>
            <a:ext cx="2499600" cy="11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15"/>
          <p:cNvSpPr txBox="1">
            <a:spLocks noGrp="1"/>
          </p:cNvSpPr>
          <p:nvPr>
            <p:ph type="subTitle" idx="5"/>
          </p:nvPr>
        </p:nvSpPr>
        <p:spPr>
          <a:xfrm>
            <a:off x="8191463" y="3775833"/>
            <a:ext cx="2499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467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3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262" name="Google Shape;1262;p15"/>
          <p:cNvSpPr txBox="1">
            <a:spLocks noGrp="1"/>
          </p:cNvSpPr>
          <p:nvPr>
            <p:ph type="subTitle" idx="6"/>
          </p:nvPr>
        </p:nvSpPr>
        <p:spPr>
          <a:xfrm>
            <a:off x="8191463" y="4402233"/>
            <a:ext cx="2499600" cy="11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227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4" name="Google Shape;1264;p16"/>
          <p:cNvGrpSpPr/>
          <p:nvPr/>
        </p:nvGrpSpPr>
        <p:grpSpPr>
          <a:xfrm>
            <a:off x="-30671" y="-1"/>
            <a:ext cx="12236753" cy="6857853"/>
            <a:chOff x="-23004" y="-1"/>
            <a:chExt cx="9177565" cy="5143390"/>
          </a:xfrm>
        </p:grpSpPr>
        <p:sp>
          <p:nvSpPr>
            <p:cNvPr id="1265" name="Google Shape;1265;p16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16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16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16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16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16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16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16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16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16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16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16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16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16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16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16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16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16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16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16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16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16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16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16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16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23" name="Google Shape;1323;p16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4" name="Google Shape;1324;p16"/>
          <p:cNvSpPr/>
          <p:nvPr/>
        </p:nvSpPr>
        <p:spPr>
          <a:xfrm>
            <a:off x="1059699" y="1563780"/>
            <a:ext cx="395771" cy="469917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25" name="Google Shape;1325;p16"/>
          <p:cNvGrpSpPr/>
          <p:nvPr/>
        </p:nvGrpSpPr>
        <p:grpSpPr>
          <a:xfrm rot="4458991" flipH="1">
            <a:off x="6998447" y="704325"/>
            <a:ext cx="908923" cy="1553684"/>
            <a:chOff x="478350" y="474400"/>
            <a:chExt cx="344250" cy="588450"/>
          </a:xfrm>
        </p:grpSpPr>
        <p:sp>
          <p:nvSpPr>
            <p:cNvPr id="1326" name="Google Shape;1326;p16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16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8" name="Google Shape;1328;p16"/>
          <p:cNvGrpSpPr/>
          <p:nvPr/>
        </p:nvGrpSpPr>
        <p:grpSpPr>
          <a:xfrm>
            <a:off x="800800" y="692400"/>
            <a:ext cx="10590400" cy="659600"/>
            <a:chOff x="600600" y="519300"/>
            <a:chExt cx="7942800" cy="494700"/>
          </a:xfrm>
        </p:grpSpPr>
        <p:sp>
          <p:nvSpPr>
            <p:cNvPr id="1329" name="Google Shape;1329;p16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0" name="Google Shape;1330;p16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331" name="Google Shape;1331;p16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332" name="Google Shape;1332;p16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333" name="Google Shape;1333;p16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334" name="Google Shape;1334;p16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335" name="Google Shape;1335;p16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336" name="Google Shape;1336;p16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337" name="Google Shape;1337;p16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338" name="Google Shape;1338;p16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339" name="Google Shape;1339;p16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340" name="Google Shape;1340;p16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341" name="Google Shape;1341;p16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342" name="Google Shape;1342;p16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43" name="Google Shape;1343;p16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44" name="Google Shape;1344;p16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345" name="Google Shape;1345;p16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sz="2400"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1346" name="Google Shape;1346;p16"/>
          <p:cNvGrpSpPr/>
          <p:nvPr/>
        </p:nvGrpSpPr>
        <p:grpSpPr>
          <a:xfrm>
            <a:off x="718199" y="2815152"/>
            <a:ext cx="10831621" cy="3535197"/>
            <a:chOff x="875100" y="2141450"/>
            <a:chExt cx="7449534" cy="2329875"/>
          </a:xfrm>
        </p:grpSpPr>
        <p:sp>
          <p:nvSpPr>
            <p:cNvPr id="1347" name="Google Shape;1347;p16"/>
            <p:cNvSpPr/>
            <p:nvPr/>
          </p:nvSpPr>
          <p:spPr>
            <a:xfrm>
              <a:off x="875100" y="3115925"/>
              <a:ext cx="7449534" cy="1263272"/>
            </a:xfrm>
            <a:custGeom>
              <a:avLst/>
              <a:gdLst/>
              <a:ahLst/>
              <a:cxnLst/>
              <a:rect l="l" t="t" r="r" b="b"/>
              <a:pathLst>
                <a:path w="92280" h="72187" extrusionOk="0">
                  <a:moveTo>
                    <a:pt x="73965" y="0"/>
                  </a:moveTo>
                  <a:cubicBezTo>
                    <a:pt x="71241" y="0"/>
                    <a:pt x="68528" y="633"/>
                    <a:pt x="66136" y="1964"/>
                  </a:cubicBezTo>
                  <a:cubicBezTo>
                    <a:pt x="62952" y="3754"/>
                    <a:pt x="60306" y="6580"/>
                    <a:pt x="56824" y="7674"/>
                  </a:cubicBezTo>
                  <a:cubicBezTo>
                    <a:pt x="55680" y="8036"/>
                    <a:pt x="54508" y="8192"/>
                    <a:pt x="53328" y="8192"/>
                  </a:cubicBezTo>
                  <a:cubicBezTo>
                    <a:pt x="50488" y="8192"/>
                    <a:pt x="47603" y="7286"/>
                    <a:pt x="44946" y="6162"/>
                  </a:cubicBezTo>
                  <a:cubicBezTo>
                    <a:pt x="41206" y="4570"/>
                    <a:pt x="37585" y="2501"/>
                    <a:pt x="33566" y="1844"/>
                  </a:cubicBezTo>
                  <a:cubicBezTo>
                    <a:pt x="32573" y="1682"/>
                    <a:pt x="31585" y="1606"/>
                    <a:pt x="30604" y="1606"/>
                  </a:cubicBezTo>
                  <a:cubicBezTo>
                    <a:pt x="25317" y="1606"/>
                    <a:pt x="20260" y="3836"/>
                    <a:pt x="15997" y="6958"/>
                  </a:cubicBezTo>
                  <a:cubicBezTo>
                    <a:pt x="11540" y="10221"/>
                    <a:pt x="8138" y="14856"/>
                    <a:pt x="5711" y="19910"/>
                  </a:cubicBezTo>
                  <a:cubicBezTo>
                    <a:pt x="4636" y="22119"/>
                    <a:pt x="3761" y="24426"/>
                    <a:pt x="3065" y="26734"/>
                  </a:cubicBezTo>
                  <a:cubicBezTo>
                    <a:pt x="1194" y="32962"/>
                    <a:pt x="1" y="40503"/>
                    <a:pt x="1950" y="46830"/>
                  </a:cubicBezTo>
                  <a:cubicBezTo>
                    <a:pt x="3025" y="50292"/>
                    <a:pt x="5154" y="53316"/>
                    <a:pt x="7462" y="56101"/>
                  </a:cubicBezTo>
                  <a:cubicBezTo>
                    <a:pt x="13430" y="63403"/>
                    <a:pt x="21150" y="69790"/>
                    <a:pt x="30382" y="71700"/>
                  </a:cubicBezTo>
                  <a:cubicBezTo>
                    <a:pt x="31973" y="72026"/>
                    <a:pt x="33611" y="72186"/>
                    <a:pt x="35253" y="72186"/>
                  </a:cubicBezTo>
                  <a:cubicBezTo>
                    <a:pt x="43141" y="72186"/>
                    <a:pt x="51141" y="68475"/>
                    <a:pt x="54616" y="61493"/>
                  </a:cubicBezTo>
                  <a:cubicBezTo>
                    <a:pt x="56128" y="58449"/>
                    <a:pt x="56725" y="55027"/>
                    <a:pt x="57899" y="51843"/>
                  </a:cubicBezTo>
                  <a:cubicBezTo>
                    <a:pt x="59948" y="46312"/>
                    <a:pt x="63828" y="41478"/>
                    <a:pt x="68802" y="38274"/>
                  </a:cubicBezTo>
                  <a:cubicBezTo>
                    <a:pt x="74532" y="34593"/>
                    <a:pt x="81675" y="32982"/>
                    <a:pt x="86370" y="28048"/>
                  </a:cubicBezTo>
                  <a:cubicBezTo>
                    <a:pt x="91802" y="22317"/>
                    <a:pt x="92279" y="12568"/>
                    <a:pt x="87445" y="6321"/>
                  </a:cubicBezTo>
                  <a:cubicBezTo>
                    <a:pt x="84285" y="2251"/>
                    <a:pt x="79103" y="0"/>
                    <a:pt x="73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946050" y="3372125"/>
              <a:ext cx="7251900" cy="1099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16"/>
            <p:cNvSpPr/>
            <p:nvPr/>
          </p:nvSpPr>
          <p:spPr>
            <a:xfrm rot="2700000">
              <a:off x="1301006" y="2510697"/>
              <a:ext cx="1248769" cy="1555144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16"/>
            <p:cNvSpPr/>
            <p:nvPr/>
          </p:nvSpPr>
          <p:spPr>
            <a:xfrm rot="3190588">
              <a:off x="2984816" y="2437407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16"/>
            <p:cNvSpPr/>
            <p:nvPr/>
          </p:nvSpPr>
          <p:spPr>
            <a:xfrm rot="7609412" flipH="1">
              <a:off x="4730016" y="2437394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16"/>
            <p:cNvSpPr/>
            <p:nvPr/>
          </p:nvSpPr>
          <p:spPr>
            <a:xfrm rot="3337315">
              <a:off x="6443445" y="2313459"/>
              <a:ext cx="1368488" cy="1804115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16"/>
            <p:cNvSpPr/>
            <p:nvPr/>
          </p:nvSpPr>
          <p:spPr>
            <a:xfrm rot="3337232">
              <a:off x="6792150" y="2572869"/>
              <a:ext cx="1105604" cy="1457516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4" name="Google Shape;1354;p16"/>
          <p:cNvGrpSpPr/>
          <p:nvPr/>
        </p:nvGrpSpPr>
        <p:grpSpPr>
          <a:xfrm>
            <a:off x="10489413" y="1650350"/>
            <a:ext cx="654659" cy="579473"/>
            <a:chOff x="3279750" y="4755375"/>
            <a:chExt cx="144725" cy="128100"/>
          </a:xfrm>
        </p:grpSpPr>
        <p:sp>
          <p:nvSpPr>
            <p:cNvPr id="1355" name="Google Shape;1355;p16"/>
            <p:cNvSpPr/>
            <p:nvPr/>
          </p:nvSpPr>
          <p:spPr>
            <a:xfrm>
              <a:off x="3279750" y="4755375"/>
              <a:ext cx="144725" cy="128100"/>
            </a:xfrm>
            <a:custGeom>
              <a:avLst/>
              <a:gdLst/>
              <a:ahLst/>
              <a:cxnLst/>
              <a:rect l="l" t="t" r="r" b="b"/>
              <a:pathLst>
                <a:path w="5789" h="5124" extrusionOk="0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3324800" y="4798525"/>
              <a:ext cx="57975" cy="41975"/>
            </a:xfrm>
            <a:custGeom>
              <a:avLst/>
              <a:gdLst/>
              <a:ahLst/>
              <a:cxnLst/>
              <a:rect l="l" t="t" r="r" b="b"/>
              <a:pathLst>
                <a:path w="2319" h="1679" extrusionOk="0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7" name="Google Shape;1357;p16"/>
          <p:cNvSpPr/>
          <p:nvPr/>
        </p:nvSpPr>
        <p:spPr>
          <a:xfrm>
            <a:off x="800800" y="1352000"/>
            <a:ext cx="10590400" cy="4998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8" name="Google Shape;1358;p16"/>
          <p:cNvSpPr txBox="1">
            <a:spLocks noGrp="1"/>
          </p:cNvSpPr>
          <p:nvPr>
            <p:ph type="title"/>
          </p:nvPr>
        </p:nvSpPr>
        <p:spPr>
          <a:xfrm>
            <a:off x="3857633" y="2265384"/>
            <a:ext cx="6393200" cy="1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59" name="Google Shape;1359;p16"/>
          <p:cNvSpPr txBox="1">
            <a:spLocks noGrp="1"/>
          </p:cNvSpPr>
          <p:nvPr>
            <p:ph type="subTitle" idx="1"/>
          </p:nvPr>
        </p:nvSpPr>
        <p:spPr>
          <a:xfrm>
            <a:off x="1942200" y="4915033"/>
            <a:ext cx="7217600" cy="722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60" name="Google Shape;1360;p16"/>
          <p:cNvSpPr txBox="1">
            <a:spLocks noGrp="1"/>
          </p:cNvSpPr>
          <p:nvPr>
            <p:ph type="title" idx="2" hasCustomPrompt="1"/>
          </p:nvPr>
        </p:nvSpPr>
        <p:spPr>
          <a:xfrm>
            <a:off x="1941167" y="2352500"/>
            <a:ext cx="1482000" cy="93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9918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E1E6B-A39E-48E0-8BA8-F075711B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9C1DF5-8A94-4822-8D9B-47802A1E9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D0BA7D-5705-4BC1-BE03-1852D112C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C44A-2FE0-4E5F-979E-12DC6DC3EBED}" type="datetimeFigureOut">
              <a:rPr lang="es-CL" smtClean="0"/>
              <a:t>10-12-2021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A41BEC-0A3A-49A4-A88E-A4AC0948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3EC8AE-3858-4191-9A26-13E1BC03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AB49-2E92-44F7-84CF-803BEC862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827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74A30-8772-407E-9D00-092BBE190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486048-BA1B-4E68-84AF-BC2CE3400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6DDCDF-685E-4601-8DE1-9E9BFBA89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C44A-2FE0-4E5F-979E-12DC6DC3EBED}" type="datetimeFigureOut">
              <a:rPr lang="es-CL" smtClean="0"/>
              <a:t>10-12-2021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F77504-324E-4104-9217-B30E42B29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668862-5D4A-4236-85A0-195B0E31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AB49-2E92-44F7-84CF-803BEC862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005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E2718-8C6E-4411-9081-0EC0F2DB6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914FD8-1994-4FEC-B9F6-34796D50B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28BC89-3BB5-42B6-8683-64236AA07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8F3E0E-0050-40C9-8D6B-80559B03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C44A-2FE0-4E5F-979E-12DC6DC3EBED}" type="datetimeFigureOut">
              <a:rPr lang="es-CL" smtClean="0"/>
              <a:t>10-12-2021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82DEFB-DA2C-4D46-92E3-A5B891CB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6D08B5-292A-4B27-B5DB-CB11B0DD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AB49-2E92-44F7-84CF-803BEC862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068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8F15D-6FE6-4DCA-AAB0-1466B67A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8DC45A-5A2E-4840-8778-47841BC97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F8D8D1-4316-4C35-A0C2-6F8E97B73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672EC5-4A33-4308-B826-A2F5BB4A0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D4B50F-BC06-4D04-8A8E-F0892FF14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4152C9-C51B-4A3F-9987-E4A9D61C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C44A-2FE0-4E5F-979E-12DC6DC3EBED}" type="datetimeFigureOut">
              <a:rPr lang="es-CL" smtClean="0"/>
              <a:t>10-12-2021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0AC48E-850C-431A-9F2D-605681EB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BFFB7F6-6596-4E46-82A6-9E7195D3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AB49-2E92-44F7-84CF-803BEC862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971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D657C-1A10-4D44-B015-7FC0C2B3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A72E2F-2861-4389-8DA5-110FE92F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C44A-2FE0-4E5F-979E-12DC6DC3EBED}" type="datetimeFigureOut">
              <a:rPr lang="es-CL" smtClean="0"/>
              <a:t>10-12-2021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D74C48-6537-4152-A948-41FD5215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586985-5AE7-4D37-99AD-2FDB05BA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AB49-2E92-44F7-84CF-803BEC862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653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8BEC21-6412-4E13-AD7D-C8C32A26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C44A-2FE0-4E5F-979E-12DC6DC3EBED}" type="datetimeFigureOut">
              <a:rPr lang="es-CL" smtClean="0"/>
              <a:t>10-12-2021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58C5F8-8D05-4B3D-9E19-2D381428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A69303-F985-48BB-AB95-0EFF39D8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AB49-2E92-44F7-84CF-803BEC862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977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5187D-52F8-4C91-8CFD-EB3A37EAA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9B0CB6-A27C-4D64-B0AA-432590AAC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C38D79-4A5B-4B5D-B0FA-84E4206E9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5185D4-4812-4D53-852C-F6FD398F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C44A-2FE0-4E5F-979E-12DC6DC3EBED}" type="datetimeFigureOut">
              <a:rPr lang="es-CL" smtClean="0"/>
              <a:t>10-12-2021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4B20C5-3B10-400A-86C2-4BBA9FDD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0E227B-C125-49B7-8F4E-7588EAA8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AB49-2E92-44F7-84CF-803BEC862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39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3A317-EC08-496C-A512-566971FF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AE881D-4D21-4A4A-999E-A40D88968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5EA638-2C1C-4770-ACE2-E12921792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298029-1B1B-42BB-B84C-06BC9A2C7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C44A-2FE0-4E5F-979E-12DC6DC3EBED}" type="datetimeFigureOut">
              <a:rPr lang="es-CL" smtClean="0"/>
              <a:t>10-12-2021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C1FBD3-B7B2-4533-BCCA-77093A34D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328F8B-7B99-4FC8-8700-3D202A4B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AB49-2E92-44F7-84CF-803BEC862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967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1205D4-BA40-42D9-AD55-F58C209E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E10899-4343-42FF-9AF7-C6F84E0D7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FE0187-4F8D-408A-8058-957A49A43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5C44A-2FE0-4E5F-979E-12DC6DC3EBED}" type="datetimeFigureOut">
              <a:rPr lang="es-CL" smtClean="0"/>
              <a:t>10-12-2021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BBB6D6-F412-4A78-B6B6-BE1D137B2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C9729-3132-489D-8A73-A84B68FBB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2AB49-2E92-44F7-84CF-803BEC862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43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tiff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638800" cy="720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0" y="6457890"/>
            <a:ext cx="5638800" cy="4001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CL" sz="2000" b="1" dirty="0">
                <a:solidFill>
                  <a:schemeClr val="bg1"/>
                </a:solidFill>
              </a:rPr>
              <a:t>JESUCRISTO, SEÑOR Y CENTRO DE NUESTRA VIDA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BB2770B-AC6F-4F5D-A0AB-BBD51A9627B7}"/>
              </a:ext>
            </a:extLst>
          </p:cNvPr>
          <p:cNvSpPr/>
          <p:nvPr/>
        </p:nvSpPr>
        <p:spPr>
          <a:xfrm>
            <a:off x="5933532" y="3172691"/>
            <a:ext cx="6050650" cy="2910997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E1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00" b="1" dirty="0"/>
          </a:p>
        </p:txBody>
      </p:sp>
      <p:pic>
        <p:nvPicPr>
          <p:cNvPr id="9" name="Picture 2" descr="logo diocesis">
            <a:extLst>
              <a:ext uri="{FF2B5EF4-FFF2-40B4-BE49-F238E27FC236}">
                <a16:creationId xmlns:a16="http://schemas.microsoft.com/office/drawing/2014/main" id="{7724FC96-8A65-4446-9BBA-EA1E45031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40" y="675894"/>
            <a:ext cx="2185233" cy="208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40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>
            <a:extLst>
              <a:ext uri="{FF2B5EF4-FFF2-40B4-BE49-F238E27FC236}">
                <a16:creationId xmlns:a16="http://schemas.microsoft.com/office/drawing/2014/main" id="{1D95DBA1-760D-4ADC-8123-2B76AC9C9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5376" r="28167" b="22339"/>
          <a:stretch/>
        </p:blipFill>
        <p:spPr>
          <a:xfrm>
            <a:off x="2042141" y="509319"/>
            <a:ext cx="8475028" cy="6348681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CDCF034-377B-41E1-972B-4CA584BA46CA}"/>
              </a:ext>
            </a:extLst>
          </p:cNvPr>
          <p:cNvSpPr/>
          <p:nvPr/>
        </p:nvSpPr>
        <p:spPr>
          <a:xfrm>
            <a:off x="-5498522" y="6045859"/>
            <a:ext cx="712209" cy="19248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100" b="0" i="0" u="none" strike="noStrike" baseline="0" dirty="0">
                <a:solidFill>
                  <a:srgbClr val="000000"/>
                </a:solidFill>
                <a:latin typeface="Avenir LT Std 55 Roman"/>
              </a:rPr>
              <a:t>(</a:t>
            </a:r>
            <a:r>
              <a:rPr lang="es-ES" sz="1100" b="0" i="1" u="none" strike="noStrike" baseline="0" dirty="0">
                <a:solidFill>
                  <a:srgbClr val="000000"/>
                </a:solidFill>
                <a:latin typeface="Avenir LT Std 55 Roman"/>
              </a:rPr>
              <a:t>DP</a:t>
            </a:r>
            <a:r>
              <a:rPr lang="es-ES" sz="1100" b="0" i="0" u="none" strike="noStrike" baseline="0" dirty="0">
                <a:solidFill>
                  <a:srgbClr val="000000"/>
                </a:solidFill>
                <a:latin typeface="Avenir LT Std 55 Roman"/>
              </a:rPr>
              <a:t>, 32). </a:t>
            </a:r>
            <a:endParaRPr lang="es-ES" sz="100" b="0" i="0" u="none" strike="noStrike" baseline="0" dirty="0">
              <a:solidFill>
                <a:srgbClr val="002060"/>
              </a:solidFill>
              <a:latin typeface="Avenir LT Std 55 Roman"/>
            </a:endParaRPr>
          </a:p>
        </p:txBody>
      </p:sp>
      <p:sp>
        <p:nvSpPr>
          <p:cNvPr id="16" name="Google Shape;10515;p54">
            <a:extLst>
              <a:ext uri="{FF2B5EF4-FFF2-40B4-BE49-F238E27FC236}">
                <a16:creationId xmlns:a16="http://schemas.microsoft.com/office/drawing/2014/main" id="{D08024DA-37EB-4C0E-A5A0-D2227B0689F6}"/>
              </a:ext>
            </a:extLst>
          </p:cNvPr>
          <p:cNvSpPr/>
          <p:nvPr/>
        </p:nvSpPr>
        <p:spPr>
          <a:xfrm>
            <a:off x="668760" y="881076"/>
            <a:ext cx="2987927" cy="1510915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AE6D5E4-AA17-4949-A470-10C00FDE1B91}"/>
              </a:ext>
            </a:extLst>
          </p:cNvPr>
          <p:cNvSpPr txBox="1"/>
          <p:nvPr/>
        </p:nvSpPr>
        <p:spPr>
          <a:xfrm>
            <a:off x="759369" y="992800"/>
            <a:ext cx="26757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i="0" u="none" strike="noStrike" baseline="0" dirty="0">
                <a:solidFill>
                  <a:srgbClr val="000000"/>
                </a:solidFill>
                <a:latin typeface="Avenir LT Std 55 Roman"/>
              </a:rPr>
              <a:t>Más bien pretende inspirar a la gente a soñar con la Iglesia que estamos llamados a </a:t>
            </a:r>
            <a:r>
              <a:rPr lang="es-ES" sz="2000" b="1" dirty="0">
                <a:solidFill>
                  <a:srgbClr val="000000"/>
                </a:solidFill>
                <a:latin typeface="Avenir LT Std 55 Roman"/>
              </a:rPr>
              <a:t>SER</a:t>
            </a:r>
            <a:endParaRPr lang="es-CL" sz="2000" dirty="0"/>
          </a:p>
        </p:txBody>
      </p:sp>
      <p:sp>
        <p:nvSpPr>
          <p:cNvPr id="20" name="Google Shape;10515;p54">
            <a:extLst>
              <a:ext uri="{FF2B5EF4-FFF2-40B4-BE49-F238E27FC236}">
                <a16:creationId xmlns:a16="http://schemas.microsoft.com/office/drawing/2014/main" id="{5E778C92-D6A2-40C1-9C23-B9ED6695A043}"/>
              </a:ext>
            </a:extLst>
          </p:cNvPr>
          <p:cNvSpPr/>
          <p:nvPr/>
        </p:nvSpPr>
        <p:spPr>
          <a:xfrm>
            <a:off x="4197817" y="918315"/>
            <a:ext cx="2987927" cy="128552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0223FE1-E290-447A-9BC4-80FB5BDD4F4F}"/>
              </a:ext>
            </a:extLst>
          </p:cNvPr>
          <p:cNvSpPr txBox="1"/>
          <p:nvPr/>
        </p:nvSpPr>
        <p:spPr>
          <a:xfrm>
            <a:off x="4353902" y="1233063"/>
            <a:ext cx="2675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i="0" u="none" strike="noStrike" baseline="0" dirty="0">
                <a:solidFill>
                  <a:srgbClr val="000000"/>
                </a:solidFill>
                <a:latin typeface="Avenir LT Std 55 Roman"/>
              </a:rPr>
              <a:t>HACER</a:t>
            </a:r>
            <a:r>
              <a:rPr lang="es-MX" sz="2000" b="0" i="0" u="none" strike="noStrike" baseline="0" dirty="0">
                <a:solidFill>
                  <a:srgbClr val="000000"/>
                </a:solidFill>
                <a:latin typeface="Avenir LT Std 55 Roman"/>
              </a:rPr>
              <a:t> florecer las esperanzas de la gente</a:t>
            </a:r>
          </a:p>
        </p:txBody>
      </p:sp>
      <p:sp>
        <p:nvSpPr>
          <p:cNvPr id="23" name="Google Shape;10515;p54">
            <a:extLst>
              <a:ext uri="{FF2B5EF4-FFF2-40B4-BE49-F238E27FC236}">
                <a16:creationId xmlns:a16="http://schemas.microsoft.com/office/drawing/2014/main" id="{DD168397-B740-4B54-A81B-C2D4EFB83CCE}"/>
              </a:ext>
            </a:extLst>
          </p:cNvPr>
          <p:cNvSpPr/>
          <p:nvPr/>
        </p:nvSpPr>
        <p:spPr>
          <a:xfrm>
            <a:off x="7813423" y="916088"/>
            <a:ext cx="2987927" cy="128552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BDEB5CD-1BC6-47C1-B1F9-18A758F1AD84}"/>
              </a:ext>
            </a:extLst>
          </p:cNvPr>
          <p:cNvSpPr txBox="1"/>
          <p:nvPr/>
        </p:nvSpPr>
        <p:spPr>
          <a:xfrm>
            <a:off x="7969508" y="1063447"/>
            <a:ext cx="26757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0" i="0" u="none" strike="noStrike" baseline="0" dirty="0">
                <a:solidFill>
                  <a:srgbClr val="000000"/>
                </a:solidFill>
                <a:latin typeface="Avenir LT Std 55 Roman"/>
              </a:rPr>
              <a:t>tejer </a:t>
            </a:r>
            <a:r>
              <a:rPr lang="es-ES" sz="2000" b="1" i="0" u="none" strike="noStrike" baseline="0" dirty="0">
                <a:solidFill>
                  <a:srgbClr val="000000"/>
                </a:solidFill>
                <a:latin typeface="Avenir LT Std 55 Roman"/>
              </a:rPr>
              <a:t>RELACIONES NUEVAS Y MÁS PROFUNDAS</a:t>
            </a:r>
            <a:endParaRPr lang="es-CL" sz="2000" b="1" dirty="0"/>
          </a:p>
        </p:txBody>
      </p:sp>
      <p:sp>
        <p:nvSpPr>
          <p:cNvPr id="26" name="Google Shape;10515;p54">
            <a:extLst>
              <a:ext uri="{FF2B5EF4-FFF2-40B4-BE49-F238E27FC236}">
                <a16:creationId xmlns:a16="http://schemas.microsoft.com/office/drawing/2014/main" id="{27AA70C7-D413-4F00-861D-FD573D420791}"/>
              </a:ext>
            </a:extLst>
          </p:cNvPr>
          <p:cNvSpPr/>
          <p:nvPr/>
        </p:nvSpPr>
        <p:spPr>
          <a:xfrm>
            <a:off x="570766" y="2583555"/>
            <a:ext cx="2987927" cy="128552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26EB97B-B9C9-41ED-BCF4-49515032D69F}"/>
              </a:ext>
            </a:extLst>
          </p:cNvPr>
          <p:cNvSpPr txBox="1"/>
          <p:nvPr/>
        </p:nvSpPr>
        <p:spPr>
          <a:xfrm>
            <a:off x="647712" y="2869898"/>
            <a:ext cx="2675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i="0" u="none" strike="noStrike" baseline="0" dirty="0">
                <a:solidFill>
                  <a:srgbClr val="000000"/>
                </a:solidFill>
                <a:latin typeface="Avenir LT Std 55 Roman"/>
              </a:rPr>
              <a:t>estimular la </a:t>
            </a:r>
            <a:r>
              <a:rPr lang="es-ES" sz="2000" b="1" i="0" u="none" strike="noStrike" baseline="0" dirty="0">
                <a:solidFill>
                  <a:srgbClr val="000000"/>
                </a:solidFill>
                <a:latin typeface="Avenir LT Std 55 Roman"/>
              </a:rPr>
              <a:t>CONFIANZA</a:t>
            </a:r>
            <a:endParaRPr lang="es-CL" sz="2000" b="1" dirty="0"/>
          </a:p>
        </p:txBody>
      </p:sp>
      <p:sp>
        <p:nvSpPr>
          <p:cNvPr id="29" name="Google Shape;10515;p54">
            <a:extLst>
              <a:ext uri="{FF2B5EF4-FFF2-40B4-BE49-F238E27FC236}">
                <a16:creationId xmlns:a16="http://schemas.microsoft.com/office/drawing/2014/main" id="{47692E09-7806-478C-94FC-E135A4B72E27}"/>
              </a:ext>
            </a:extLst>
          </p:cNvPr>
          <p:cNvSpPr/>
          <p:nvPr/>
        </p:nvSpPr>
        <p:spPr>
          <a:xfrm>
            <a:off x="4059155" y="2478787"/>
            <a:ext cx="2987927" cy="128552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22F4FDB-C842-47CE-AE42-834BD36FCA38}"/>
              </a:ext>
            </a:extLst>
          </p:cNvPr>
          <p:cNvSpPr txBox="1"/>
          <p:nvPr/>
        </p:nvSpPr>
        <p:spPr>
          <a:xfrm>
            <a:off x="4215240" y="2936882"/>
            <a:ext cx="26757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i="0" u="none" strike="noStrike" baseline="0" dirty="0">
                <a:solidFill>
                  <a:srgbClr val="000000"/>
                </a:solidFill>
                <a:latin typeface="Avenir LT Std 55 Roman"/>
              </a:rPr>
              <a:t>CONSTRUIR PUENTES</a:t>
            </a:r>
            <a:endParaRPr lang="es-CL" sz="2000" b="1" dirty="0"/>
          </a:p>
        </p:txBody>
      </p:sp>
      <p:sp>
        <p:nvSpPr>
          <p:cNvPr id="32" name="Google Shape;10515;p54">
            <a:extLst>
              <a:ext uri="{FF2B5EF4-FFF2-40B4-BE49-F238E27FC236}">
                <a16:creationId xmlns:a16="http://schemas.microsoft.com/office/drawing/2014/main" id="{869E0890-70D1-4F06-A9DD-6A4F7D6FB256}"/>
              </a:ext>
            </a:extLst>
          </p:cNvPr>
          <p:cNvSpPr/>
          <p:nvPr/>
        </p:nvSpPr>
        <p:spPr>
          <a:xfrm>
            <a:off x="7674761" y="2476560"/>
            <a:ext cx="2987927" cy="128552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3C25E7F-1719-40D5-89EB-305A58836684}"/>
              </a:ext>
            </a:extLst>
          </p:cNvPr>
          <p:cNvSpPr txBox="1"/>
          <p:nvPr/>
        </p:nvSpPr>
        <p:spPr>
          <a:xfrm>
            <a:off x="7969507" y="2931340"/>
            <a:ext cx="26757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i="0" u="none" strike="noStrike" baseline="0" dirty="0">
                <a:solidFill>
                  <a:srgbClr val="000000"/>
                </a:solidFill>
                <a:latin typeface="Avenir LT Std 55 Roman"/>
              </a:rPr>
              <a:t>ILUMINAR LAS MENTES</a:t>
            </a:r>
            <a:endParaRPr lang="es-CL" sz="2000" b="1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91F1CBA-A0C2-45F0-A9EA-5D1FF0994FBC}"/>
              </a:ext>
            </a:extLst>
          </p:cNvPr>
          <p:cNvSpPr txBox="1"/>
          <p:nvPr/>
        </p:nvSpPr>
        <p:spPr>
          <a:xfrm>
            <a:off x="1269798" y="110217"/>
            <a:ext cx="88439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Finalidad / Esperanzas</a:t>
            </a:r>
            <a:endParaRPr lang="es-CL" sz="1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Google Shape;10515;p54">
            <a:extLst>
              <a:ext uri="{FF2B5EF4-FFF2-40B4-BE49-F238E27FC236}">
                <a16:creationId xmlns:a16="http://schemas.microsoft.com/office/drawing/2014/main" id="{DC1652EF-C242-48C7-8D68-528F1DF79F1A}"/>
              </a:ext>
            </a:extLst>
          </p:cNvPr>
          <p:cNvSpPr/>
          <p:nvPr/>
        </p:nvSpPr>
        <p:spPr>
          <a:xfrm>
            <a:off x="447675" y="3971543"/>
            <a:ext cx="2987927" cy="128552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430CF94-7124-490D-945E-D6300245B917}"/>
              </a:ext>
            </a:extLst>
          </p:cNvPr>
          <p:cNvSpPr txBox="1"/>
          <p:nvPr/>
        </p:nvSpPr>
        <p:spPr>
          <a:xfrm>
            <a:off x="430249" y="4421835"/>
            <a:ext cx="30053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0" i="0" u="none" strike="noStrike" baseline="0" dirty="0">
                <a:solidFill>
                  <a:srgbClr val="000000"/>
                </a:solidFill>
                <a:latin typeface="Avenir LT Std 55 Roman"/>
              </a:rPr>
              <a:t>aprender </a:t>
            </a:r>
            <a:r>
              <a:rPr lang="es-ES" sz="2000" b="1" i="0" u="none" strike="noStrike" baseline="0" dirty="0">
                <a:solidFill>
                  <a:srgbClr val="000000"/>
                </a:solidFill>
                <a:latin typeface="Avenir LT Std 55 Roman"/>
              </a:rPr>
              <a:t>UNOS DE OTROS</a:t>
            </a:r>
            <a:endParaRPr lang="es-CL" sz="2000" b="1" dirty="0"/>
          </a:p>
        </p:txBody>
      </p:sp>
      <p:sp>
        <p:nvSpPr>
          <p:cNvPr id="40" name="Google Shape;10515;p54">
            <a:extLst>
              <a:ext uri="{FF2B5EF4-FFF2-40B4-BE49-F238E27FC236}">
                <a16:creationId xmlns:a16="http://schemas.microsoft.com/office/drawing/2014/main" id="{E006F33E-9CAC-4E18-B219-6D8FFD06FAAC}"/>
              </a:ext>
            </a:extLst>
          </p:cNvPr>
          <p:cNvSpPr/>
          <p:nvPr/>
        </p:nvSpPr>
        <p:spPr>
          <a:xfrm>
            <a:off x="7520529" y="3938684"/>
            <a:ext cx="2987927" cy="128552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5E47349-D53E-4ABF-82F8-9CCF7FD5D181}"/>
              </a:ext>
            </a:extLst>
          </p:cNvPr>
          <p:cNvSpPr txBox="1"/>
          <p:nvPr/>
        </p:nvSpPr>
        <p:spPr>
          <a:xfrm>
            <a:off x="7815275" y="4393464"/>
            <a:ext cx="26757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0" i="0" u="none" strike="noStrike" baseline="0" dirty="0">
                <a:solidFill>
                  <a:srgbClr val="000000"/>
                </a:solidFill>
                <a:latin typeface="Avenir LT Std 55 Roman"/>
              </a:rPr>
              <a:t>vendar las </a:t>
            </a:r>
            <a:r>
              <a:rPr lang="es-ES" sz="2000" b="1" i="0" u="none" strike="noStrike" baseline="0" dirty="0">
                <a:solidFill>
                  <a:srgbClr val="000000"/>
                </a:solidFill>
                <a:latin typeface="Avenir LT Std 55 Roman"/>
              </a:rPr>
              <a:t>HERIDAS</a:t>
            </a:r>
            <a:endParaRPr lang="es-CL" sz="2000" b="1" dirty="0"/>
          </a:p>
        </p:txBody>
      </p:sp>
      <p:sp>
        <p:nvSpPr>
          <p:cNvPr id="43" name="Google Shape;10515;p54">
            <a:extLst>
              <a:ext uri="{FF2B5EF4-FFF2-40B4-BE49-F238E27FC236}">
                <a16:creationId xmlns:a16="http://schemas.microsoft.com/office/drawing/2014/main" id="{6976EE25-49C7-49D5-A699-1130579D4CB5}"/>
              </a:ext>
            </a:extLst>
          </p:cNvPr>
          <p:cNvSpPr/>
          <p:nvPr/>
        </p:nvSpPr>
        <p:spPr>
          <a:xfrm>
            <a:off x="2496141" y="5568025"/>
            <a:ext cx="6391275" cy="1100874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A34CDE11-AE41-4872-A33E-C0643A79EDE2}"/>
              </a:ext>
            </a:extLst>
          </p:cNvPr>
          <p:cNvSpPr txBox="1"/>
          <p:nvPr/>
        </p:nvSpPr>
        <p:spPr>
          <a:xfrm>
            <a:off x="2830013" y="5762793"/>
            <a:ext cx="572352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i="0" u="none" strike="noStrike" baseline="0" dirty="0">
                <a:solidFill>
                  <a:srgbClr val="000000"/>
                </a:solidFill>
                <a:latin typeface="Avenir LT Std 55 Roman"/>
              </a:rPr>
              <a:t>CALENTAR LOS CORAZONES Y VIGORIZAR NUESTRAS MANOS PARA NUESTRA MISIÓN COMÚN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21804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4" grpId="0"/>
      <p:bldP spid="27" grpId="0"/>
      <p:bldP spid="30" grpId="0"/>
      <p:bldP spid="33" grpId="0"/>
      <p:bldP spid="35" grpId="0"/>
      <p:bldP spid="38" grpId="0"/>
      <p:bldP spid="41" grpId="0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99;p46">
            <a:extLst>
              <a:ext uri="{FF2B5EF4-FFF2-40B4-BE49-F238E27FC236}">
                <a16:creationId xmlns:a16="http://schemas.microsoft.com/office/drawing/2014/main" id="{9BBAE9E8-5404-44FD-B662-4FE66F205019}"/>
              </a:ext>
            </a:extLst>
          </p:cNvPr>
          <p:cNvSpPr/>
          <p:nvPr/>
        </p:nvSpPr>
        <p:spPr>
          <a:xfrm>
            <a:off x="548635" y="2523627"/>
            <a:ext cx="4948508" cy="2554545"/>
          </a:xfrm>
          <a:custGeom>
            <a:avLst/>
            <a:gdLst/>
            <a:ahLst/>
            <a:cxnLst/>
            <a:rect l="l" t="t" r="r" b="b"/>
            <a:pathLst>
              <a:path w="141980" h="100561" extrusionOk="0">
                <a:moveTo>
                  <a:pt x="0" y="0"/>
                </a:moveTo>
                <a:lnTo>
                  <a:pt x="141980" y="5311"/>
                </a:lnTo>
                <a:lnTo>
                  <a:pt x="141218" y="100561"/>
                </a:lnTo>
                <a:lnTo>
                  <a:pt x="22727" y="9713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8" name="Google Shape;10299;p46">
            <a:extLst>
              <a:ext uri="{FF2B5EF4-FFF2-40B4-BE49-F238E27FC236}">
                <a16:creationId xmlns:a16="http://schemas.microsoft.com/office/drawing/2014/main" id="{F4DDDEB4-D2A5-4324-B93D-9F7AAC4A0E11}"/>
              </a:ext>
            </a:extLst>
          </p:cNvPr>
          <p:cNvSpPr/>
          <p:nvPr/>
        </p:nvSpPr>
        <p:spPr>
          <a:xfrm flipH="1" flipV="1">
            <a:off x="5887616" y="2031432"/>
            <a:ext cx="5716555" cy="3538937"/>
          </a:xfrm>
          <a:custGeom>
            <a:avLst/>
            <a:gdLst/>
            <a:ahLst/>
            <a:cxnLst/>
            <a:rect l="l" t="t" r="r" b="b"/>
            <a:pathLst>
              <a:path w="141980" h="100561" extrusionOk="0">
                <a:moveTo>
                  <a:pt x="0" y="0"/>
                </a:moveTo>
                <a:lnTo>
                  <a:pt x="141980" y="5311"/>
                </a:lnTo>
                <a:lnTo>
                  <a:pt x="141218" y="100561"/>
                </a:lnTo>
                <a:lnTo>
                  <a:pt x="22727" y="9713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2543F9-FF64-4977-B9A2-9F1CFED78671}"/>
              </a:ext>
            </a:extLst>
          </p:cNvPr>
          <p:cNvSpPr txBox="1"/>
          <p:nvPr/>
        </p:nvSpPr>
        <p:spPr>
          <a:xfrm>
            <a:off x="1311657" y="3050392"/>
            <a:ext cx="4301413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100" b="1" i="0" u="none" strike="noStrike" baseline="0" dirty="0">
                <a:solidFill>
                  <a:srgbClr val="000000"/>
                </a:solidFill>
              </a:rPr>
              <a:t>SER SINODAL REQUIERE </a:t>
            </a:r>
            <a:r>
              <a:rPr lang="es-ES" sz="2100" b="0" i="0" u="none" strike="noStrike" baseline="0" dirty="0">
                <a:solidFill>
                  <a:srgbClr val="000000"/>
                </a:solidFill>
              </a:rPr>
              <a:t>DEDICAR </a:t>
            </a:r>
            <a:r>
              <a:rPr lang="es-ES" sz="2100" b="1" i="0" u="none" strike="noStrike" baseline="0" dirty="0">
                <a:solidFill>
                  <a:srgbClr val="000000"/>
                </a:solidFill>
              </a:rPr>
              <a:t>TIEMPO PARA </a:t>
            </a:r>
            <a:r>
              <a:rPr lang="es-ES" sz="2400" b="1" i="0" u="none" strike="noStrike" baseline="0" dirty="0">
                <a:solidFill>
                  <a:srgbClr val="000000"/>
                </a:solidFill>
              </a:rPr>
              <a:t>COMPARTIR</a:t>
            </a:r>
            <a:r>
              <a:rPr lang="es-ES" sz="2100" b="1" i="0" u="none" strike="noStrike" baseline="0" dirty="0">
                <a:solidFill>
                  <a:srgbClr val="000000"/>
                </a:solidFill>
              </a:rPr>
              <a:t>: </a:t>
            </a:r>
            <a:r>
              <a:rPr lang="es-ES" sz="2100" b="0" i="0" u="none" strike="noStrike" baseline="0" dirty="0">
                <a:solidFill>
                  <a:srgbClr val="000000"/>
                </a:solidFill>
              </a:rPr>
              <a:t>hablar con auténtica valentía y honestidad (</a:t>
            </a:r>
            <a:r>
              <a:rPr lang="es-ES" sz="2100" b="0" i="1" u="none" strike="noStrike" baseline="0" dirty="0" err="1">
                <a:solidFill>
                  <a:srgbClr val="000000"/>
                </a:solidFill>
              </a:rPr>
              <a:t>parrhesia</a:t>
            </a:r>
            <a:r>
              <a:rPr lang="es-ES" sz="2100" b="0" i="0" u="none" strike="noStrike" baseline="0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28B5131-213A-4866-B558-A8DEF24123F9}"/>
              </a:ext>
            </a:extLst>
          </p:cNvPr>
          <p:cNvSpPr txBox="1"/>
          <p:nvPr/>
        </p:nvSpPr>
        <p:spPr>
          <a:xfrm>
            <a:off x="6336898" y="2523627"/>
            <a:ext cx="47187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u="none" strike="noStrike" baseline="0" dirty="0">
                <a:solidFill>
                  <a:srgbClr val="000000"/>
                </a:solidFill>
              </a:rPr>
              <a:t>LA HUMILDAD EN LA ESCUCHA DEBE CORRESPONDER A LA VALENTÍA EN EL HABLAR: </a:t>
            </a:r>
            <a:r>
              <a:rPr lang="es-ES" sz="2400" i="0" u="none" strike="noStrike" baseline="0" dirty="0">
                <a:solidFill>
                  <a:srgbClr val="000000"/>
                </a:solidFill>
              </a:rPr>
              <a:t>Se trata más bien de acoger lo que dicen los demás como un medio a través del cual el Espíritu Santo puede hablar para el bien de todos </a:t>
            </a:r>
            <a:r>
              <a:rPr lang="es-ES" sz="2000" b="0" i="0" u="none" strike="noStrike" baseline="0" dirty="0">
                <a:solidFill>
                  <a:srgbClr val="000000"/>
                </a:solidFill>
              </a:rPr>
              <a:t>(1Co 12,7).</a:t>
            </a:r>
            <a:endParaRPr lang="es-ES" sz="2000" dirty="0">
              <a:solidFill>
                <a:srgbClr val="000000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37BBA1D-C643-4191-888E-CEB57FC65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86"/>
          <a:stretch/>
        </p:blipFill>
        <p:spPr bwMode="auto">
          <a:xfrm>
            <a:off x="8722661" y="111219"/>
            <a:ext cx="1473361" cy="162679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2" descr="logo diocesis">
            <a:extLst>
              <a:ext uri="{FF2B5EF4-FFF2-40B4-BE49-F238E27FC236}">
                <a16:creationId xmlns:a16="http://schemas.microsoft.com/office/drawing/2014/main" id="{0BA017FF-63EA-4C01-82A5-97C1BDD78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004" y="264193"/>
            <a:ext cx="1386965" cy="132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6" name="Google Shape;10443;p49">
            <a:extLst>
              <a:ext uri="{FF2B5EF4-FFF2-40B4-BE49-F238E27FC236}">
                <a16:creationId xmlns:a16="http://schemas.microsoft.com/office/drawing/2014/main" id="{D353C8C7-44C7-4D72-B9A7-4820EBFC2DD4}"/>
              </a:ext>
            </a:extLst>
          </p:cNvPr>
          <p:cNvSpPr/>
          <p:nvPr/>
        </p:nvSpPr>
        <p:spPr>
          <a:xfrm>
            <a:off x="405774" y="-117947"/>
            <a:ext cx="4642087" cy="2736112"/>
          </a:xfrm>
          <a:prstGeom prst="irregularSeal1">
            <a:avLst/>
          </a:pr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FF6FCEC-69D3-42EB-953A-455E3E7068B3}"/>
              </a:ext>
            </a:extLst>
          </p:cNvPr>
          <p:cNvSpPr txBox="1"/>
          <p:nvPr/>
        </p:nvSpPr>
        <p:spPr>
          <a:xfrm>
            <a:off x="1574257" y="869512"/>
            <a:ext cx="2465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ACTITUDES</a:t>
            </a:r>
            <a:endParaRPr lang="es-C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977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99;p46">
            <a:extLst>
              <a:ext uri="{FF2B5EF4-FFF2-40B4-BE49-F238E27FC236}">
                <a16:creationId xmlns:a16="http://schemas.microsoft.com/office/drawing/2014/main" id="{9BBAE9E8-5404-44FD-B662-4FE66F205019}"/>
              </a:ext>
            </a:extLst>
          </p:cNvPr>
          <p:cNvSpPr/>
          <p:nvPr/>
        </p:nvSpPr>
        <p:spPr>
          <a:xfrm>
            <a:off x="587829" y="958415"/>
            <a:ext cx="5201708" cy="3221690"/>
          </a:xfrm>
          <a:custGeom>
            <a:avLst/>
            <a:gdLst/>
            <a:ahLst/>
            <a:cxnLst/>
            <a:rect l="l" t="t" r="r" b="b"/>
            <a:pathLst>
              <a:path w="141980" h="100561" extrusionOk="0">
                <a:moveTo>
                  <a:pt x="0" y="0"/>
                </a:moveTo>
                <a:lnTo>
                  <a:pt x="141980" y="5311"/>
                </a:lnTo>
                <a:lnTo>
                  <a:pt x="141218" y="100561"/>
                </a:lnTo>
                <a:lnTo>
                  <a:pt x="22727" y="9713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8" name="Google Shape;10299;p46">
            <a:extLst>
              <a:ext uri="{FF2B5EF4-FFF2-40B4-BE49-F238E27FC236}">
                <a16:creationId xmlns:a16="http://schemas.microsoft.com/office/drawing/2014/main" id="{F4DDDEB4-D2A5-4324-B93D-9F7AAC4A0E11}"/>
              </a:ext>
            </a:extLst>
          </p:cNvPr>
          <p:cNvSpPr/>
          <p:nvPr/>
        </p:nvSpPr>
        <p:spPr>
          <a:xfrm flipH="1" flipV="1">
            <a:off x="5993363" y="1275656"/>
            <a:ext cx="5201708" cy="3368686"/>
          </a:xfrm>
          <a:custGeom>
            <a:avLst/>
            <a:gdLst/>
            <a:ahLst/>
            <a:cxnLst/>
            <a:rect l="l" t="t" r="r" b="b"/>
            <a:pathLst>
              <a:path w="141980" h="100561" extrusionOk="0">
                <a:moveTo>
                  <a:pt x="0" y="0"/>
                </a:moveTo>
                <a:lnTo>
                  <a:pt x="141980" y="5311"/>
                </a:lnTo>
                <a:lnTo>
                  <a:pt x="141218" y="100561"/>
                </a:lnTo>
                <a:lnTo>
                  <a:pt x="22727" y="9713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2543F9-FF64-4977-B9A2-9F1CFED78671}"/>
              </a:ext>
            </a:extLst>
          </p:cNvPr>
          <p:cNvSpPr txBox="1"/>
          <p:nvPr/>
        </p:nvSpPr>
        <p:spPr>
          <a:xfrm>
            <a:off x="1380930" y="1338153"/>
            <a:ext cx="43014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i="0" u="none" strike="noStrike" baseline="0" dirty="0">
                <a:solidFill>
                  <a:srgbClr val="000000"/>
                </a:solidFill>
              </a:rPr>
              <a:t>EL</a:t>
            </a:r>
            <a:r>
              <a:rPr lang="es-E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2400" b="1" i="0" u="none" strike="noStrike" baseline="0" dirty="0">
                <a:solidFill>
                  <a:srgbClr val="000000"/>
                </a:solidFill>
              </a:rPr>
              <a:t>DIÁLOGO NOS LLEVA A LA NOVEDAD: </a:t>
            </a:r>
            <a:r>
              <a:rPr lang="es-ES" sz="2400" b="0" i="0" u="none" strike="noStrike" baseline="0" dirty="0">
                <a:solidFill>
                  <a:srgbClr val="000000"/>
                </a:solidFill>
              </a:rPr>
              <a:t>Debemos estar dispuestos a cambiar nuestras opiniones a partir de lo que hemos escuchado de los demás.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28B5131-213A-4866-B558-A8DEF24123F9}"/>
              </a:ext>
            </a:extLst>
          </p:cNvPr>
          <p:cNvSpPr txBox="1"/>
          <p:nvPr/>
        </p:nvSpPr>
        <p:spPr>
          <a:xfrm>
            <a:off x="6245289" y="1534096"/>
            <a:ext cx="4301413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i="0" u="none" strike="noStrike" baseline="0" dirty="0">
                <a:solidFill>
                  <a:srgbClr val="000000"/>
                </a:solidFill>
              </a:rPr>
              <a:t>APERTURA A LA CONVERSIÓN Y AL CAMBIO</a:t>
            </a:r>
            <a:r>
              <a:rPr lang="es-ES" sz="1900" b="0" i="0" u="none" strike="noStrike" baseline="0" dirty="0">
                <a:solidFill>
                  <a:srgbClr val="000000"/>
                </a:solidFill>
              </a:rPr>
              <a:t>: A menudo nos resistimos a cuanto el Espíritu Santo nos está inspirando para emprender. Estamos llamados a abandonar actitudes de autocomplacencia y comodidad que nos llevan a tomar decisiones basándonos únicamente en cómo se han hecho las cosas en el pasado. </a:t>
            </a:r>
            <a:endParaRPr lang="es-ES" sz="1900" dirty="0">
              <a:solidFill>
                <a:srgbClr val="000000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37BBA1D-C643-4191-888E-CEB57FC65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86"/>
          <a:stretch/>
        </p:blipFill>
        <p:spPr bwMode="auto">
          <a:xfrm>
            <a:off x="8694669" y="4936729"/>
            <a:ext cx="1473361" cy="162679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2" descr="logo diocesis">
            <a:extLst>
              <a:ext uri="{FF2B5EF4-FFF2-40B4-BE49-F238E27FC236}">
                <a16:creationId xmlns:a16="http://schemas.microsoft.com/office/drawing/2014/main" id="{0BA017FF-63EA-4C01-82A5-97C1BDD78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588" y="5089703"/>
            <a:ext cx="1386965" cy="132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5AC1499-E581-4DC3-BAA0-278314E9FA9C}"/>
              </a:ext>
            </a:extLst>
          </p:cNvPr>
          <p:cNvGrpSpPr/>
          <p:nvPr/>
        </p:nvGrpSpPr>
        <p:grpSpPr>
          <a:xfrm>
            <a:off x="702907" y="3656883"/>
            <a:ext cx="4642087" cy="2736112"/>
            <a:chOff x="405774" y="-117947"/>
            <a:chExt cx="4642087" cy="2736112"/>
          </a:xfrm>
        </p:grpSpPr>
        <p:sp>
          <p:nvSpPr>
            <p:cNvPr id="16" name="Google Shape;10443;p49">
              <a:extLst>
                <a:ext uri="{FF2B5EF4-FFF2-40B4-BE49-F238E27FC236}">
                  <a16:creationId xmlns:a16="http://schemas.microsoft.com/office/drawing/2014/main" id="{D353C8C7-44C7-4D72-B9A7-4820EBFC2DD4}"/>
                </a:ext>
              </a:extLst>
            </p:cNvPr>
            <p:cNvSpPr/>
            <p:nvPr/>
          </p:nvSpPr>
          <p:spPr>
            <a:xfrm>
              <a:off x="405774" y="-117947"/>
              <a:ext cx="4642087" cy="2736112"/>
            </a:xfrm>
            <a:prstGeom prst="irregularSeal1">
              <a:avLst/>
            </a:pr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3FF6FCEC-69D3-42EB-953A-455E3E7068B3}"/>
                </a:ext>
              </a:extLst>
            </p:cNvPr>
            <p:cNvSpPr txBox="1"/>
            <p:nvPr/>
          </p:nvSpPr>
          <p:spPr>
            <a:xfrm>
              <a:off x="1574257" y="869512"/>
              <a:ext cx="246589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ACTITUDES</a:t>
              </a:r>
              <a:endPara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047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0299;p46">
            <a:extLst>
              <a:ext uri="{FF2B5EF4-FFF2-40B4-BE49-F238E27FC236}">
                <a16:creationId xmlns:a16="http://schemas.microsoft.com/office/drawing/2014/main" id="{A9E04DDE-013A-4CA9-AEFC-C8660EA3E2D7}"/>
              </a:ext>
            </a:extLst>
          </p:cNvPr>
          <p:cNvSpPr/>
          <p:nvPr/>
        </p:nvSpPr>
        <p:spPr>
          <a:xfrm flipH="1">
            <a:off x="6095999" y="1045356"/>
            <a:ext cx="5555673" cy="5020832"/>
          </a:xfrm>
          <a:custGeom>
            <a:avLst/>
            <a:gdLst/>
            <a:ahLst/>
            <a:cxnLst/>
            <a:rect l="l" t="t" r="r" b="b"/>
            <a:pathLst>
              <a:path w="141980" h="100561" extrusionOk="0">
                <a:moveTo>
                  <a:pt x="0" y="0"/>
                </a:moveTo>
                <a:lnTo>
                  <a:pt x="141980" y="5311"/>
                </a:lnTo>
                <a:lnTo>
                  <a:pt x="141218" y="100561"/>
                </a:lnTo>
                <a:lnTo>
                  <a:pt x="22727" y="971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99A341F-1B16-4A02-A099-246E5803F77B}"/>
              </a:ext>
            </a:extLst>
          </p:cNvPr>
          <p:cNvSpPr txBox="1"/>
          <p:nvPr/>
        </p:nvSpPr>
        <p:spPr>
          <a:xfrm>
            <a:off x="6449732" y="2078445"/>
            <a:ext cx="41132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DEJAR ATRÁS LOS PREJUICIOS Y LOS ESTEREOTIPOS</a:t>
            </a:r>
            <a:r>
              <a:rPr lang="es-ES" sz="1700" dirty="0"/>
              <a:t>: </a:t>
            </a:r>
            <a:r>
              <a:rPr lang="es-ES" sz="2000" dirty="0"/>
              <a:t>El primer paso para escuchar es liberar nuestra mente y nuestro corazón de los prejuicios y estereotipos que nos llevan por el camino equivocado, hacia la ignorancia y la división.</a:t>
            </a:r>
            <a:endParaRPr lang="es-ES" sz="1700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677F6627-E312-4B8A-B9DC-CD20C02D5747}"/>
              </a:ext>
            </a:extLst>
          </p:cNvPr>
          <p:cNvGrpSpPr/>
          <p:nvPr/>
        </p:nvGrpSpPr>
        <p:grpSpPr>
          <a:xfrm>
            <a:off x="1536333" y="2426119"/>
            <a:ext cx="4642087" cy="2736112"/>
            <a:chOff x="405774" y="-117947"/>
            <a:chExt cx="4642087" cy="2736112"/>
          </a:xfrm>
        </p:grpSpPr>
        <p:sp>
          <p:nvSpPr>
            <p:cNvPr id="27" name="Google Shape;10443;p49">
              <a:extLst>
                <a:ext uri="{FF2B5EF4-FFF2-40B4-BE49-F238E27FC236}">
                  <a16:creationId xmlns:a16="http://schemas.microsoft.com/office/drawing/2014/main" id="{C92B5679-A5E6-483C-BAF9-400BFF625952}"/>
                </a:ext>
              </a:extLst>
            </p:cNvPr>
            <p:cNvSpPr/>
            <p:nvPr/>
          </p:nvSpPr>
          <p:spPr>
            <a:xfrm>
              <a:off x="405774" y="-117947"/>
              <a:ext cx="4642087" cy="2736112"/>
            </a:xfrm>
            <a:prstGeom prst="irregularSeal1">
              <a:avLst/>
            </a:pr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D79AF6DF-1F61-4A23-95E8-0A9B42E51446}"/>
                </a:ext>
              </a:extLst>
            </p:cNvPr>
            <p:cNvSpPr txBox="1"/>
            <p:nvPr/>
          </p:nvSpPr>
          <p:spPr>
            <a:xfrm>
              <a:off x="1574257" y="869512"/>
              <a:ext cx="246589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ACTITUDES</a:t>
              </a:r>
              <a:endPara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C8411267-140D-49C7-AD9B-F4913C0E6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86"/>
          <a:stretch/>
        </p:blipFill>
        <p:spPr bwMode="auto">
          <a:xfrm>
            <a:off x="238806" y="4930775"/>
            <a:ext cx="1473361" cy="162679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" descr="logo diocesis">
            <a:extLst>
              <a:ext uri="{FF2B5EF4-FFF2-40B4-BE49-F238E27FC236}">
                <a16:creationId xmlns:a16="http://schemas.microsoft.com/office/drawing/2014/main" id="{DBB728E8-0363-45F0-8E57-362B548A0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25" y="5083749"/>
            <a:ext cx="1386965" cy="132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406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299;p46">
            <a:extLst>
              <a:ext uri="{FF2B5EF4-FFF2-40B4-BE49-F238E27FC236}">
                <a16:creationId xmlns:a16="http://schemas.microsoft.com/office/drawing/2014/main" id="{F4DDDEB4-D2A5-4324-B93D-9F7AAC4A0E11}"/>
              </a:ext>
            </a:extLst>
          </p:cNvPr>
          <p:cNvSpPr/>
          <p:nvPr/>
        </p:nvSpPr>
        <p:spPr>
          <a:xfrm flipH="1" flipV="1">
            <a:off x="3042609" y="371699"/>
            <a:ext cx="9149389" cy="5195892"/>
          </a:xfrm>
          <a:custGeom>
            <a:avLst/>
            <a:gdLst/>
            <a:ahLst/>
            <a:cxnLst/>
            <a:rect l="l" t="t" r="r" b="b"/>
            <a:pathLst>
              <a:path w="141980" h="100561" extrusionOk="0">
                <a:moveTo>
                  <a:pt x="0" y="0"/>
                </a:moveTo>
                <a:lnTo>
                  <a:pt x="141980" y="5311"/>
                </a:lnTo>
                <a:lnTo>
                  <a:pt x="141218" y="100561"/>
                </a:lnTo>
                <a:lnTo>
                  <a:pt x="22727" y="9713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28B5131-213A-4866-B558-A8DEF24123F9}"/>
              </a:ext>
            </a:extLst>
          </p:cNvPr>
          <p:cNvSpPr txBox="1"/>
          <p:nvPr/>
        </p:nvSpPr>
        <p:spPr>
          <a:xfrm>
            <a:off x="4015858" y="647488"/>
            <a:ext cx="7095914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SUPERAR LA PLAGA DEL CLERICALISMO</a:t>
            </a:r>
            <a:r>
              <a:rPr lang="es-ES" sz="2100" dirty="0"/>
              <a:t>: … todos compartimos una misma dignidad dentro del Santo Pueblo de Dios. </a:t>
            </a:r>
          </a:p>
          <a:p>
            <a:endParaRPr lang="es-ES" sz="1000" dirty="0"/>
          </a:p>
          <a:p>
            <a:r>
              <a:rPr lang="es-ES" sz="2100" dirty="0"/>
              <a:t>A imagen de Cristo, </a:t>
            </a:r>
            <a:r>
              <a:rPr lang="es-ES" sz="2400" b="1" dirty="0"/>
              <a:t>el verdadero poder es el servicio. </a:t>
            </a:r>
          </a:p>
          <a:p>
            <a:endParaRPr lang="es-ES" sz="1000" dirty="0"/>
          </a:p>
          <a:p>
            <a:r>
              <a:rPr lang="es-ES" sz="2100" dirty="0"/>
              <a:t>La Sinodalidad pide a los pastores que </a:t>
            </a:r>
            <a:r>
              <a:rPr lang="es-ES" sz="2100" b="1" dirty="0"/>
              <a:t>escuchen</a:t>
            </a:r>
            <a:r>
              <a:rPr lang="es-ES" sz="2100" dirty="0"/>
              <a:t> atentamente al rebaño.  </a:t>
            </a:r>
          </a:p>
          <a:p>
            <a:r>
              <a:rPr lang="es-ES" sz="2100" dirty="0"/>
              <a:t>Actitud para participar en el proceso sinodal que se les ha confiado, al igual que pide </a:t>
            </a:r>
            <a:r>
              <a:rPr lang="es-ES" sz="2100" b="1" dirty="0"/>
              <a:t>a los laicos que expresen libre y honestamente </a:t>
            </a:r>
            <a:r>
              <a:rPr lang="es-ES" sz="2100" dirty="0"/>
              <a:t>sus opiniones. </a:t>
            </a:r>
            <a:r>
              <a:rPr lang="es-ES" sz="2100" b="1" dirty="0"/>
              <a:t>Cada uno escucha al otro por amor</a:t>
            </a:r>
            <a:r>
              <a:rPr lang="es-ES" sz="2100" dirty="0"/>
              <a:t>, en un espíritu de comunión y de misión común. Así, la fuerza del Espíritu Santo se manifiesta de múltiples maneras en todo el Pueblo de Dios y a través de este.</a:t>
            </a:r>
            <a:endParaRPr lang="es-CL" sz="21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37BBA1D-C643-4191-888E-CEB57FC65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86"/>
          <a:stretch/>
        </p:blipFill>
        <p:spPr bwMode="auto">
          <a:xfrm>
            <a:off x="117452" y="126530"/>
            <a:ext cx="1689269" cy="186518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2" descr="logo diocesis">
            <a:extLst>
              <a:ext uri="{FF2B5EF4-FFF2-40B4-BE49-F238E27FC236}">
                <a16:creationId xmlns:a16="http://schemas.microsoft.com/office/drawing/2014/main" id="{0BA017FF-63EA-4C01-82A5-97C1BDD78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543" y="5275204"/>
            <a:ext cx="1386965" cy="132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5AC1499-E581-4DC3-BAA0-278314E9FA9C}"/>
              </a:ext>
            </a:extLst>
          </p:cNvPr>
          <p:cNvGrpSpPr/>
          <p:nvPr/>
        </p:nvGrpSpPr>
        <p:grpSpPr>
          <a:xfrm>
            <a:off x="319492" y="4422857"/>
            <a:ext cx="3659051" cy="2289468"/>
            <a:chOff x="-315794" y="-206157"/>
            <a:chExt cx="4642087" cy="2736112"/>
          </a:xfrm>
        </p:grpSpPr>
        <p:sp>
          <p:nvSpPr>
            <p:cNvPr id="16" name="Google Shape;10443;p49">
              <a:extLst>
                <a:ext uri="{FF2B5EF4-FFF2-40B4-BE49-F238E27FC236}">
                  <a16:creationId xmlns:a16="http://schemas.microsoft.com/office/drawing/2014/main" id="{D353C8C7-44C7-4D72-B9A7-4820EBFC2DD4}"/>
                </a:ext>
              </a:extLst>
            </p:cNvPr>
            <p:cNvSpPr/>
            <p:nvPr/>
          </p:nvSpPr>
          <p:spPr>
            <a:xfrm>
              <a:off x="-315794" y="-206157"/>
              <a:ext cx="4642087" cy="2736112"/>
            </a:xfrm>
            <a:prstGeom prst="irregularSeal1">
              <a:avLst/>
            </a:pr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3FF6FCEC-69D3-42EB-953A-455E3E7068B3}"/>
                </a:ext>
              </a:extLst>
            </p:cNvPr>
            <p:cNvSpPr txBox="1"/>
            <p:nvPr/>
          </p:nvSpPr>
          <p:spPr>
            <a:xfrm>
              <a:off x="633348" y="869512"/>
              <a:ext cx="2727936" cy="6988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ACTITUDES</a:t>
              </a:r>
              <a:endPara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3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0299;p46">
            <a:extLst>
              <a:ext uri="{FF2B5EF4-FFF2-40B4-BE49-F238E27FC236}">
                <a16:creationId xmlns:a16="http://schemas.microsoft.com/office/drawing/2014/main" id="{B7C5A299-E7F6-4E74-88B5-1FE1FC466972}"/>
              </a:ext>
            </a:extLst>
          </p:cNvPr>
          <p:cNvSpPr/>
          <p:nvPr/>
        </p:nvSpPr>
        <p:spPr>
          <a:xfrm flipH="1">
            <a:off x="5390402" y="3018627"/>
            <a:ext cx="6095015" cy="2661866"/>
          </a:xfrm>
          <a:custGeom>
            <a:avLst/>
            <a:gdLst/>
            <a:ahLst/>
            <a:cxnLst/>
            <a:rect l="l" t="t" r="r" b="b"/>
            <a:pathLst>
              <a:path w="141980" h="100561" extrusionOk="0">
                <a:moveTo>
                  <a:pt x="0" y="0"/>
                </a:moveTo>
                <a:lnTo>
                  <a:pt x="141980" y="5311"/>
                </a:lnTo>
                <a:lnTo>
                  <a:pt x="141218" y="100561"/>
                </a:lnTo>
                <a:lnTo>
                  <a:pt x="22727" y="9713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L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8194B04-F9D9-429E-A567-7F082BE2610E}"/>
              </a:ext>
            </a:extLst>
          </p:cNvPr>
          <p:cNvSpPr txBox="1"/>
          <p:nvPr/>
        </p:nvSpPr>
        <p:spPr>
          <a:xfrm>
            <a:off x="5582675" y="3725533"/>
            <a:ext cx="51447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HACER NACER LA ESPERANZA</a:t>
            </a:r>
            <a:r>
              <a:rPr lang="es-ES" dirty="0"/>
              <a:t>: </a:t>
            </a:r>
            <a:r>
              <a:rPr lang="es-ES" sz="2000" dirty="0"/>
              <a:t>objetivo ser fiel a Dios y servir a su Pueblo. </a:t>
            </a:r>
            <a:r>
              <a:rPr lang="es-ES" sz="2400" b="1" dirty="0"/>
              <a:t>Estamos llamados a ser faros de esperanza, no profetas de desventuras.</a:t>
            </a:r>
            <a:endParaRPr lang="es-ES" b="1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677F6627-E312-4B8A-B9DC-CD20C02D5747}"/>
              </a:ext>
            </a:extLst>
          </p:cNvPr>
          <p:cNvGrpSpPr/>
          <p:nvPr/>
        </p:nvGrpSpPr>
        <p:grpSpPr>
          <a:xfrm>
            <a:off x="290987" y="1774251"/>
            <a:ext cx="4642087" cy="2736112"/>
            <a:chOff x="405774" y="-117947"/>
            <a:chExt cx="4642087" cy="2736112"/>
          </a:xfrm>
        </p:grpSpPr>
        <p:sp>
          <p:nvSpPr>
            <p:cNvPr id="27" name="Google Shape;10443;p49">
              <a:extLst>
                <a:ext uri="{FF2B5EF4-FFF2-40B4-BE49-F238E27FC236}">
                  <a16:creationId xmlns:a16="http://schemas.microsoft.com/office/drawing/2014/main" id="{C92B5679-A5E6-483C-BAF9-400BFF625952}"/>
                </a:ext>
              </a:extLst>
            </p:cNvPr>
            <p:cNvSpPr/>
            <p:nvPr/>
          </p:nvSpPr>
          <p:spPr>
            <a:xfrm>
              <a:off x="405774" y="-117947"/>
              <a:ext cx="4642087" cy="2736112"/>
            </a:xfrm>
            <a:prstGeom prst="irregularSeal1">
              <a:avLst/>
            </a:pr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D79AF6DF-1F61-4A23-95E8-0A9B42E51446}"/>
                </a:ext>
              </a:extLst>
            </p:cNvPr>
            <p:cNvSpPr txBox="1"/>
            <p:nvPr/>
          </p:nvSpPr>
          <p:spPr>
            <a:xfrm>
              <a:off x="1574257" y="869512"/>
              <a:ext cx="246589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ACTITUDES</a:t>
              </a:r>
              <a:endPara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C8411267-140D-49C7-AD9B-F4913C0E6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86"/>
          <a:stretch/>
        </p:blipFill>
        <p:spPr bwMode="auto">
          <a:xfrm>
            <a:off x="238806" y="4930775"/>
            <a:ext cx="1473361" cy="162679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" descr="logo diocesis">
            <a:extLst>
              <a:ext uri="{FF2B5EF4-FFF2-40B4-BE49-F238E27FC236}">
                <a16:creationId xmlns:a16="http://schemas.microsoft.com/office/drawing/2014/main" id="{DBB728E8-0363-45F0-8E57-362B548A0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25" y="5083749"/>
            <a:ext cx="1386965" cy="132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12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F235D2C-9409-4B41-985B-3BA33EA23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5376" r="28167" b="22339"/>
          <a:stretch/>
        </p:blipFill>
        <p:spPr>
          <a:xfrm>
            <a:off x="2042141" y="509319"/>
            <a:ext cx="8475028" cy="63486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CEF599-B7DC-420D-B7F1-FEE36B414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83582" cy="534527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rgbClr val="0070C0"/>
                </a:solidFill>
              </a:rPr>
              <a:t>Evitar las trampas (resistencias)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92C049-EBBE-4DEB-8587-9FA757C1C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871"/>
            <a:ext cx="10889672" cy="53979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200" dirty="0"/>
              <a:t>La tentación de </a:t>
            </a:r>
            <a:r>
              <a:rPr lang="es-ES" sz="3200" b="1" u="sng" dirty="0"/>
              <a:t>querer dirigirnos a nosotros mismos en lugar de ser dirigidos por Dios</a:t>
            </a:r>
            <a:r>
              <a:rPr lang="es-ES" sz="3200" b="1" dirty="0"/>
              <a:t>.</a:t>
            </a:r>
          </a:p>
          <a:p>
            <a:pPr>
              <a:lnSpc>
                <a:spcPct val="110000"/>
              </a:lnSpc>
            </a:pPr>
            <a:r>
              <a:rPr lang="es-ES" sz="3200" dirty="0"/>
              <a:t>La tentación de </a:t>
            </a:r>
            <a:r>
              <a:rPr lang="es-ES" sz="3200" b="1" u="sng" dirty="0"/>
              <a:t>concentrarnos en nosotros mismos y en nuestras preocupaciones inmediatas.</a:t>
            </a:r>
          </a:p>
          <a:p>
            <a:pPr>
              <a:lnSpc>
                <a:spcPct val="110000"/>
              </a:lnSpc>
            </a:pPr>
            <a:r>
              <a:rPr lang="es-ES" sz="3200" dirty="0"/>
              <a:t>La tentación de </a:t>
            </a:r>
            <a:r>
              <a:rPr lang="es-ES" sz="3200" b="1" u="sng" dirty="0"/>
              <a:t>ver sólo “problemas”</a:t>
            </a:r>
            <a:r>
              <a:rPr lang="es-ES" sz="3200" b="1" dirty="0"/>
              <a:t>. </a:t>
            </a:r>
          </a:p>
          <a:p>
            <a:pPr>
              <a:lnSpc>
                <a:spcPct val="100000"/>
              </a:lnSpc>
            </a:pPr>
            <a:r>
              <a:rPr lang="es-ES" sz="3200" dirty="0"/>
              <a:t>La tentación de </a:t>
            </a:r>
            <a:r>
              <a:rPr lang="es-ES" sz="3200" b="1" u="sng" dirty="0"/>
              <a:t>tratar el Sínodo como una especie de parlamento.</a:t>
            </a:r>
          </a:p>
          <a:p>
            <a:pPr>
              <a:lnSpc>
                <a:spcPct val="100000"/>
              </a:lnSpc>
            </a:pPr>
            <a:r>
              <a:rPr lang="es-ES" sz="3200" dirty="0"/>
              <a:t>La tentación de </a:t>
            </a:r>
            <a:r>
              <a:rPr lang="es-ES" sz="3200" b="1" dirty="0"/>
              <a:t>escuchar sólo a los que ya participan en las actividades de la Iglesia.</a:t>
            </a:r>
          </a:p>
          <a:p>
            <a:endParaRPr lang="es-ES" sz="2400" dirty="0"/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39120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8DDFF63-1830-4C3C-A445-9AFB382E4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5376" r="28167" b="22339"/>
          <a:stretch/>
        </p:blipFill>
        <p:spPr>
          <a:xfrm>
            <a:off x="2065455" y="369414"/>
            <a:ext cx="8475028" cy="634868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002476-AC3D-4F38-9D4B-D8D83F453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567"/>
            <a:ext cx="10515600" cy="3016729"/>
          </a:xfrm>
        </p:spPr>
        <p:txBody>
          <a:bodyPr>
            <a:noAutofit/>
          </a:bodyPr>
          <a:lstStyle/>
          <a:p>
            <a:r>
              <a:rPr lang="es-ES" sz="2400" b="0" i="0" u="none" strike="noStrike" baseline="0" dirty="0">
                <a:solidFill>
                  <a:srgbClr val="000000"/>
                </a:solidFill>
                <a:latin typeface="Avenir LT Std 55 Roman"/>
              </a:rPr>
              <a:t>El proceso sinodal es, ante todo, un </a:t>
            </a:r>
            <a:r>
              <a:rPr lang="es-ES" sz="2400" b="1" i="0" u="none" strike="noStrike" baseline="0" dirty="0">
                <a:solidFill>
                  <a:srgbClr val="000000"/>
                </a:solidFill>
                <a:latin typeface="Avenir LT Std 55 Roman"/>
              </a:rPr>
              <a:t>PROCESO </a:t>
            </a:r>
            <a:r>
              <a:rPr lang="es-ES" sz="2400" b="1" i="1" u="none" strike="noStrike" baseline="0" dirty="0">
                <a:solidFill>
                  <a:srgbClr val="000000"/>
                </a:solidFill>
                <a:latin typeface="Avenir LT Std 55 Roman"/>
              </a:rPr>
              <a:t>ESPIRITUAL</a:t>
            </a:r>
            <a:r>
              <a:rPr lang="es-ES" sz="2400" b="0" i="0" u="none" strike="noStrike" baseline="0" dirty="0">
                <a:solidFill>
                  <a:srgbClr val="000000"/>
                </a:solidFill>
                <a:latin typeface="Avenir LT Std 55 Roman"/>
              </a:rPr>
              <a:t>. No es un ejercicio mecánico de recopilación de datos, ni una serie de reuniones y debates. </a:t>
            </a:r>
          </a:p>
          <a:p>
            <a:r>
              <a:rPr lang="es-ES" sz="2400" b="1" i="0" u="none" strike="noStrike" baseline="0" dirty="0">
                <a:solidFill>
                  <a:srgbClr val="000000"/>
                </a:solidFill>
                <a:latin typeface="Avenir LT Std 55 Roman"/>
              </a:rPr>
              <a:t>LA ESCUCHA SINODAL ESTÁ ORIENTADA AL </a:t>
            </a:r>
            <a:r>
              <a:rPr lang="es-ES" sz="2400" b="1" i="1" u="none" strike="noStrike" baseline="0" dirty="0">
                <a:solidFill>
                  <a:srgbClr val="000000"/>
                </a:solidFill>
                <a:latin typeface="Avenir LT Std 55 Roman"/>
              </a:rPr>
              <a:t>DISCERNIMIENTO</a:t>
            </a:r>
            <a:r>
              <a:rPr lang="es-ES" sz="2400" b="0" i="0" u="none" strike="noStrike" baseline="0" dirty="0">
                <a:solidFill>
                  <a:srgbClr val="000000"/>
                </a:solidFill>
                <a:latin typeface="Avenir LT Std 55 Roman"/>
              </a:rPr>
              <a:t>. Nos exige aprender y ejercitar el arte del discernimiento personal y comunitario: </a:t>
            </a:r>
          </a:p>
          <a:p>
            <a:pPr>
              <a:buFontTx/>
              <a:buChar char="-"/>
            </a:pPr>
            <a:r>
              <a:rPr lang="es-ES" sz="2400" b="1" i="0" u="none" strike="noStrike" baseline="0" dirty="0">
                <a:solidFill>
                  <a:srgbClr val="000000"/>
                </a:solidFill>
                <a:latin typeface="Avenir LT Std 55 Roman"/>
              </a:rPr>
              <a:t> </a:t>
            </a:r>
            <a:r>
              <a:rPr lang="es-ES" sz="2400" b="1" i="0" u="none" strike="noStrike" baseline="0" dirty="0">
                <a:solidFill>
                  <a:srgbClr val="0070C0"/>
                </a:solidFill>
                <a:latin typeface="Avenir LT Std 55 Roman"/>
              </a:rPr>
              <a:t>Nos escuchamos unos a otros,</a:t>
            </a:r>
          </a:p>
          <a:p>
            <a:pPr>
              <a:buFontTx/>
              <a:buChar char="-"/>
            </a:pPr>
            <a:r>
              <a:rPr lang="es-ES" sz="2400" b="1" i="0" u="none" strike="noStrike" baseline="0" dirty="0">
                <a:solidFill>
                  <a:srgbClr val="0070C0"/>
                </a:solidFill>
                <a:latin typeface="Avenir LT Std 55 Roman"/>
              </a:rPr>
              <a:t> escuchamos nuestra tradición de fe, </a:t>
            </a:r>
          </a:p>
          <a:p>
            <a:pPr>
              <a:buFontTx/>
              <a:buChar char="-"/>
            </a:pPr>
            <a:r>
              <a:rPr lang="es-ES" sz="2400" b="1" i="0" u="none" strike="noStrike" baseline="0" dirty="0">
                <a:solidFill>
                  <a:srgbClr val="0070C0"/>
                </a:solidFill>
                <a:latin typeface="Avenir LT Std 55 Roman"/>
              </a:rPr>
              <a:t> Y los signos de los tiempos, para discernir lo que Dios nos  dice a todos.</a:t>
            </a:r>
            <a:r>
              <a:rPr lang="es-ES" b="1" i="0" u="none" strike="noStrike" baseline="0" dirty="0">
                <a:solidFill>
                  <a:srgbClr val="0070C0"/>
                </a:solidFill>
                <a:latin typeface="Avenir LT Std 55 Roman"/>
              </a:rPr>
              <a:t> </a:t>
            </a:r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5" name="Google Shape;10515;p54">
            <a:extLst>
              <a:ext uri="{FF2B5EF4-FFF2-40B4-BE49-F238E27FC236}">
                <a16:creationId xmlns:a16="http://schemas.microsoft.com/office/drawing/2014/main" id="{AB95AD5A-5C36-48A8-BCD8-5E05F0E587B5}"/>
              </a:ext>
            </a:extLst>
          </p:cNvPr>
          <p:cNvSpPr/>
          <p:nvPr/>
        </p:nvSpPr>
        <p:spPr>
          <a:xfrm>
            <a:off x="380999" y="5188777"/>
            <a:ext cx="11429999" cy="120615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5175E5-F8E6-4BF5-8632-23415E61A72E}"/>
              </a:ext>
            </a:extLst>
          </p:cNvPr>
          <p:cNvSpPr txBox="1"/>
          <p:nvPr/>
        </p:nvSpPr>
        <p:spPr>
          <a:xfrm>
            <a:off x="495300" y="5282432"/>
            <a:ext cx="112013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rgbClr val="000000"/>
                </a:solidFill>
                <a:latin typeface="Avenir LT Std 55 Roman"/>
              </a:rPr>
              <a:t>“…Escucha de Dios, hasta escuchar con él el clamor del pueblo; escucha del pueblo, hasta respirar en él la voluntad a la que Dios nos llama” 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Agency FB" panose="020B0503020202020204" pitchFamily="34" charset="0"/>
              </a:rPr>
              <a:t>(Francisco)</a:t>
            </a:r>
            <a:endParaRPr lang="es-CL" sz="2000" dirty="0">
              <a:latin typeface="Agency FB" panose="020B0503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18E870-52A6-4BAF-9D89-B46FF12D953F}"/>
              </a:ext>
            </a:extLst>
          </p:cNvPr>
          <p:cNvSpPr txBox="1"/>
          <p:nvPr/>
        </p:nvSpPr>
        <p:spPr>
          <a:xfrm>
            <a:off x="894574" y="369414"/>
            <a:ext cx="6701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Para ser verdaderamente Sinodal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419387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AC0DFE-326E-4ED4-9E2C-6978ECF5F685}"/>
              </a:ext>
            </a:extLst>
          </p:cNvPr>
          <p:cNvSpPr txBox="1"/>
          <p:nvPr/>
        </p:nvSpPr>
        <p:spPr>
          <a:xfrm>
            <a:off x="3048000" y="11976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67975FD-06B9-403B-AB6D-7D74D197362B}"/>
              </a:ext>
            </a:extLst>
          </p:cNvPr>
          <p:cNvSpPr txBox="1"/>
          <p:nvPr/>
        </p:nvSpPr>
        <p:spPr>
          <a:xfrm>
            <a:off x="643278" y="2372868"/>
            <a:ext cx="6986015" cy="1776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tx1"/>
                </a:solidFill>
              </a:rPr>
              <a:t>Los </a:t>
            </a:r>
            <a:r>
              <a:rPr lang="en-US" sz="3200" b="1" dirty="0" err="1">
                <a:solidFill>
                  <a:schemeClr val="tx1"/>
                </a:solidFill>
              </a:rPr>
              <a:t>Sínodos</a:t>
            </a:r>
            <a:r>
              <a:rPr lang="en-US" sz="3200" b="1" dirty="0">
                <a:solidFill>
                  <a:schemeClr val="tx1"/>
                </a:solidFill>
              </a:rPr>
              <a:t> son un </a:t>
            </a:r>
            <a:r>
              <a:rPr lang="en-US" sz="3200" b="1" dirty="0" err="1">
                <a:solidFill>
                  <a:schemeClr val="tx1"/>
                </a:solidFill>
              </a:rPr>
              <a:t>momento</a:t>
            </a:r>
            <a:r>
              <a:rPr lang="en-US" sz="3200" b="1" dirty="0">
                <a:solidFill>
                  <a:schemeClr val="tx1"/>
                </a:solidFill>
              </a:rPr>
              <a:t> para </a:t>
            </a:r>
            <a:r>
              <a:rPr lang="en-US" sz="3200" b="1" dirty="0" err="1">
                <a:solidFill>
                  <a:schemeClr val="tx1"/>
                </a:solidFill>
              </a:rPr>
              <a:t>soñar</a:t>
            </a:r>
            <a:r>
              <a:rPr lang="en-US" sz="3200" b="1" dirty="0">
                <a:solidFill>
                  <a:schemeClr val="tx1"/>
                </a:solidFill>
              </a:rPr>
              <a:t> y “pasar </a:t>
            </a:r>
            <a:r>
              <a:rPr lang="en-US" sz="3200" b="1" dirty="0" err="1">
                <a:solidFill>
                  <a:schemeClr val="tx1"/>
                </a:solidFill>
              </a:rPr>
              <a:t>tiempo</a:t>
            </a:r>
            <a:r>
              <a:rPr lang="en-US" sz="3200" b="1" dirty="0">
                <a:solidFill>
                  <a:schemeClr val="tx1"/>
                </a:solidFill>
              </a:rPr>
              <a:t> con el </a:t>
            </a:r>
            <a:r>
              <a:rPr lang="en-US" sz="3200" b="1" dirty="0" err="1">
                <a:solidFill>
                  <a:schemeClr val="tx1"/>
                </a:solidFill>
              </a:rPr>
              <a:t>futuro</a:t>
            </a:r>
            <a:r>
              <a:rPr lang="en-US" sz="3200" b="1" dirty="0">
                <a:solidFill>
                  <a:schemeClr val="tx1"/>
                </a:solidFill>
              </a:rPr>
              <a:t>”:</a:t>
            </a:r>
          </a:p>
        </p:txBody>
      </p:sp>
      <p:pic>
        <p:nvPicPr>
          <p:cNvPr id="13" name="Picture 6" descr="Qué es sinodalidad? ABC para comprender el próximo sínodo">
            <a:extLst>
              <a:ext uri="{FF2B5EF4-FFF2-40B4-BE49-F238E27FC236}">
                <a16:creationId xmlns:a16="http://schemas.microsoft.com/office/drawing/2014/main" id="{73EF7994-35AF-450F-AB7B-EAD1B0D4B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5847" y="1566952"/>
            <a:ext cx="4789744" cy="42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142" y="1934971"/>
            <a:ext cx="9925050" cy="1320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7855"/>
              </a:lnSpc>
              <a:spcBef>
                <a:spcPts val="100"/>
              </a:spcBef>
            </a:pPr>
            <a:r>
              <a:rPr sz="6600" b="1" dirty="0">
                <a:solidFill>
                  <a:srgbClr val="ED7D31"/>
                </a:solidFill>
                <a:latin typeface="Calibri"/>
                <a:cs typeface="Calibri"/>
              </a:rPr>
              <a:t>El</a:t>
            </a:r>
            <a:r>
              <a:rPr sz="6600" b="1" spc="-15" dirty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sz="6600" b="1" u="sng" spc="-15" dirty="0">
                <a:solidFill>
                  <a:srgbClr val="ED7D31"/>
                </a:solidFill>
                <a:latin typeface="Calibri"/>
                <a:cs typeface="Calibri"/>
              </a:rPr>
              <a:t>proceso</a:t>
            </a:r>
            <a:r>
              <a:rPr sz="6600" b="1" u="sng" spc="-20" dirty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sz="6600" b="1" u="sng" spc="-5" dirty="0">
                <a:solidFill>
                  <a:srgbClr val="ED7D31"/>
                </a:solidFill>
                <a:latin typeface="Calibri"/>
                <a:cs typeface="Calibri"/>
              </a:rPr>
              <a:t>diocesano</a:t>
            </a:r>
            <a:r>
              <a:rPr sz="6600" b="1" u="sng" spc="15" dirty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sz="6600" b="1" dirty="0">
                <a:solidFill>
                  <a:srgbClr val="FFC000"/>
                </a:solidFill>
                <a:latin typeface="Calibri"/>
                <a:cs typeface="Calibri"/>
              </a:rPr>
              <a:t>la</a:t>
            </a:r>
            <a:r>
              <a:rPr sz="6600" b="1" spc="-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6600" b="1" spc="-25" dirty="0">
                <a:solidFill>
                  <a:srgbClr val="FFC000"/>
                </a:solidFill>
                <a:latin typeface="Calibri"/>
                <a:cs typeface="Calibri"/>
              </a:rPr>
              <a:t>lleva</a:t>
            </a:r>
            <a:endParaRPr sz="6600" dirty="0">
              <a:latin typeface="Calibri"/>
              <a:cs typeface="Calibri"/>
            </a:endParaRPr>
          </a:p>
          <a:p>
            <a:pPr marL="7620" algn="ctr">
              <a:lnSpc>
                <a:spcPts val="2335"/>
              </a:lnSpc>
            </a:pPr>
            <a:r>
              <a:rPr sz="2000" dirty="0">
                <a:latin typeface="Trebuchet MS"/>
                <a:cs typeface="Trebuchet MS"/>
              </a:rPr>
              <a:t>Pero la renovación se hace en casa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21487" y="242046"/>
            <a:ext cx="3456304" cy="1669047"/>
          </a:xfrm>
          <a:prstGeom prst="rect">
            <a:avLst/>
          </a:prstGeom>
          <a:ln w="12700">
            <a:solidFill>
              <a:srgbClr val="2F528F"/>
            </a:solidFill>
          </a:ln>
        </p:spPr>
        <p:txBody>
          <a:bodyPr vert="horz" wrap="square" lIns="0" tIns="182245" rIns="0" bIns="0" rtlCol="0">
            <a:spAutoFit/>
          </a:bodyPr>
          <a:lstStyle/>
          <a:p>
            <a:pPr marL="26670" algn="ctr">
              <a:lnSpc>
                <a:spcPct val="100000"/>
              </a:lnSpc>
              <a:spcBef>
                <a:spcPts val="1435"/>
              </a:spcBef>
            </a:pPr>
            <a:r>
              <a:rPr sz="2800" dirty="0">
                <a:latin typeface="Trebuchet MS"/>
                <a:cs typeface="Trebuchet MS"/>
              </a:rPr>
              <a:t>Consulta Latinoamericana</a:t>
            </a:r>
          </a:p>
          <a:p>
            <a:pPr marL="31115" algn="ctr">
              <a:lnSpc>
                <a:spcPct val="100000"/>
              </a:lnSpc>
              <a:spcBef>
                <a:spcPts val="2660"/>
              </a:spcBef>
            </a:pPr>
            <a:r>
              <a:rPr sz="1800" dirty="0">
                <a:solidFill>
                  <a:srgbClr val="4472C4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472C4"/>
                </a:solidFill>
                <a:latin typeface="Calibri"/>
                <a:cs typeface="Calibri"/>
              </a:rPr>
              <a:t>Asamblea</a:t>
            </a:r>
            <a:r>
              <a:rPr sz="1800" spc="-1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472C4"/>
                </a:solidFill>
                <a:latin typeface="Calibri"/>
                <a:cs typeface="Calibri"/>
              </a:rPr>
              <a:t>Latinoamericana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18434" y="242046"/>
            <a:ext cx="3456304" cy="1250983"/>
          </a:xfrm>
          <a:prstGeom prst="rect">
            <a:avLst/>
          </a:prstGeom>
          <a:ln w="12700">
            <a:solidFill>
              <a:srgbClr val="2F528F"/>
            </a:solidFill>
          </a:ln>
        </p:spPr>
        <p:txBody>
          <a:bodyPr vert="horz" wrap="square" lIns="0" tIns="194945" rIns="0" bIns="0" rtlCol="0">
            <a:spAutoFit/>
          </a:bodyPr>
          <a:lstStyle/>
          <a:p>
            <a:pPr marL="177165" algn="ctr">
              <a:lnSpc>
                <a:spcPct val="100000"/>
              </a:lnSpc>
              <a:spcBef>
                <a:spcPts val="1535"/>
              </a:spcBef>
            </a:pPr>
            <a:r>
              <a:rPr sz="2800" dirty="0" err="1">
                <a:latin typeface="Trebuchet MS"/>
                <a:cs typeface="Trebuchet MS"/>
              </a:rPr>
              <a:t>Sínodo</a:t>
            </a:r>
            <a:r>
              <a:rPr sz="2800" dirty="0">
                <a:latin typeface="Trebuchet MS"/>
                <a:cs typeface="Trebuchet MS"/>
              </a:rPr>
              <a:t> </a:t>
            </a:r>
            <a:r>
              <a:rPr sz="2800" dirty="0" err="1">
                <a:latin typeface="Trebuchet MS"/>
                <a:cs typeface="Trebuchet MS"/>
              </a:rPr>
              <a:t>sinodalidad</a:t>
            </a:r>
            <a:endParaRPr sz="2800" dirty="0">
              <a:latin typeface="Trebuchet MS"/>
              <a:cs typeface="Trebuchet MS"/>
            </a:endParaRPr>
          </a:p>
          <a:p>
            <a:pPr marL="168910" algn="ctr">
              <a:lnSpc>
                <a:spcPct val="100000"/>
              </a:lnSpc>
              <a:spcBef>
                <a:spcPts val="2655"/>
              </a:spcBef>
            </a:pPr>
            <a:r>
              <a:rPr sz="1800" dirty="0">
                <a:solidFill>
                  <a:srgbClr val="4472C4"/>
                </a:solidFill>
                <a:latin typeface="Calibri"/>
                <a:cs typeface="Calibri"/>
              </a:rPr>
              <a:t>Sínodo</a:t>
            </a:r>
            <a:r>
              <a:rPr sz="1800" spc="-1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72C4"/>
                </a:solidFill>
                <a:latin typeface="Calibri"/>
                <a:cs typeface="Calibri"/>
              </a:rPr>
              <a:t>de</a:t>
            </a:r>
            <a:r>
              <a:rPr sz="1800" spc="-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72C4"/>
                </a:solidFill>
                <a:latin typeface="Calibri"/>
                <a:cs typeface="Calibri"/>
              </a:rPr>
              <a:t>obispos</a:t>
            </a:r>
            <a:r>
              <a:rPr sz="1800" spc="-2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472C4"/>
                </a:solidFill>
                <a:latin typeface="Calibri"/>
                <a:cs typeface="Calibri"/>
              </a:rPr>
              <a:t>sinodalidad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991" y="242046"/>
            <a:ext cx="3456304" cy="1669047"/>
          </a:xfrm>
          <a:prstGeom prst="rect">
            <a:avLst/>
          </a:prstGeom>
          <a:ln w="12700">
            <a:solidFill>
              <a:srgbClr val="2F528F"/>
            </a:solidFill>
          </a:ln>
        </p:spPr>
        <p:txBody>
          <a:bodyPr vert="horz" wrap="square" lIns="0" tIns="182245" rIns="0" bIns="0" rtlCol="0">
            <a:spAutoFit/>
          </a:bodyPr>
          <a:lstStyle/>
          <a:p>
            <a:pPr marL="775970" lvl="1">
              <a:spcBef>
                <a:spcPts val="1435"/>
              </a:spcBef>
            </a:pPr>
            <a:r>
              <a:rPr sz="2800" dirty="0" err="1">
                <a:latin typeface="Trebuchet MS"/>
                <a:cs typeface="Trebuchet MS"/>
              </a:rPr>
              <a:t>Discernimiento</a:t>
            </a:r>
            <a:r>
              <a:rPr sz="2800" dirty="0">
                <a:latin typeface="Trebuchet MS"/>
                <a:cs typeface="Trebuchet MS"/>
              </a:rPr>
              <a:t> </a:t>
            </a:r>
            <a:r>
              <a:rPr sz="2800" dirty="0" err="1">
                <a:latin typeface="Trebuchet MS"/>
                <a:cs typeface="Trebuchet MS"/>
              </a:rPr>
              <a:t>nacional</a:t>
            </a:r>
            <a:endParaRPr sz="2800" dirty="0">
              <a:latin typeface="Trebuchet MS"/>
              <a:cs typeface="Trebuchet MS"/>
            </a:endParaRPr>
          </a:p>
          <a:p>
            <a:pPr marL="377190">
              <a:lnSpc>
                <a:spcPct val="100000"/>
              </a:lnSpc>
              <a:spcBef>
                <a:spcPts val="2660"/>
              </a:spcBef>
            </a:pPr>
            <a:r>
              <a:rPr sz="1800" dirty="0">
                <a:solidFill>
                  <a:srgbClr val="4472C4"/>
                </a:solidFill>
                <a:latin typeface="Calibri"/>
                <a:cs typeface="Calibri"/>
              </a:rPr>
              <a:t>3ª</a:t>
            </a:r>
            <a:r>
              <a:rPr sz="1800" spc="-5" dirty="0">
                <a:solidFill>
                  <a:srgbClr val="4472C4"/>
                </a:solidFill>
                <a:latin typeface="Calibri"/>
                <a:cs typeface="Calibri"/>
              </a:rPr>
              <a:t> Asamblea</a:t>
            </a:r>
            <a:r>
              <a:rPr sz="1800" spc="-10" dirty="0">
                <a:solidFill>
                  <a:srgbClr val="4472C4"/>
                </a:solidFill>
                <a:latin typeface="Calibri"/>
                <a:cs typeface="Calibri"/>
              </a:rPr>
              <a:t> Eclesial</a:t>
            </a:r>
            <a:r>
              <a:rPr sz="1800" spc="-5" dirty="0">
                <a:solidFill>
                  <a:srgbClr val="4472C4"/>
                </a:solidFill>
                <a:latin typeface="Calibri"/>
                <a:cs typeface="Calibri"/>
              </a:rPr>
              <a:t> Nacional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5731" y="3266947"/>
            <a:ext cx="3178810" cy="166243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6409"/>
              </a:lnSpc>
              <a:spcBef>
                <a:spcPts val="265"/>
              </a:spcBef>
            </a:pPr>
            <a:r>
              <a:rPr sz="5400" b="1" spc="-10" dirty="0">
                <a:solidFill>
                  <a:srgbClr val="00B0F0"/>
                </a:solidFill>
                <a:latin typeface="Calibri"/>
                <a:cs typeface="Calibri"/>
              </a:rPr>
              <a:t>Aporta</a:t>
            </a:r>
            <a:r>
              <a:rPr sz="5400" b="1" spc="-4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5400" b="1" dirty="0">
                <a:solidFill>
                  <a:srgbClr val="00B0F0"/>
                </a:solidFill>
                <a:latin typeface="Calibri"/>
                <a:cs typeface="Calibri"/>
              </a:rPr>
              <a:t>a</a:t>
            </a:r>
            <a:r>
              <a:rPr sz="5400" b="1" spc="-4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5400" b="1" spc="-5" dirty="0">
                <a:solidFill>
                  <a:srgbClr val="00B0F0"/>
                </a:solidFill>
                <a:latin typeface="Calibri"/>
                <a:cs typeface="Calibri"/>
              </a:rPr>
              <a:t>lo </a:t>
            </a:r>
            <a:r>
              <a:rPr sz="5400" b="1" spc="-120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5400" b="1" spc="-5" dirty="0">
                <a:solidFill>
                  <a:srgbClr val="00B0F0"/>
                </a:solidFill>
                <a:latin typeface="Calibri"/>
                <a:cs typeface="Calibri"/>
              </a:rPr>
              <a:t>nacional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5723378"/>
            <a:ext cx="12192000" cy="1134745"/>
            <a:chOff x="0" y="5723378"/>
            <a:chExt cx="12192000" cy="1134745"/>
          </a:xfrm>
        </p:grpSpPr>
        <p:sp>
          <p:nvSpPr>
            <p:cNvPr id="8" name="object 8"/>
            <p:cNvSpPr/>
            <p:nvPr/>
          </p:nvSpPr>
          <p:spPr>
            <a:xfrm>
              <a:off x="0" y="5723378"/>
              <a:ext cx="5117465" cy="1134745"/>
            </a:xfrm>
            <a:custGeom>
              <a:avLst/>
              <a:gdLst/>
              <a:ahLst/>
              <a:cxnLst/>
              <a:rect l="l" t="t" r="r" b="b"/>
              <a:pathLst>
                <a:path w="5117465" h="1134745">
                  <a:moveTo>
                    <a:pt x="5117072" y="0"/>
                  </a:moveTo>
                  <a:lnTo>
                    <a:pt x="0" y="0"/>
                  </a:lnTo>
                  <a:lnTo>
                    <a:pt x="0" y="1134620"/>
                  </a:lnTo>
                  <a:lnTo>
                    <a:pt x="5117072" y="1134620"/>
                  </a:lnTo>
                  <a:lnTo>
                    <a:pt x="5117072" y="0"/>
                  </a:lnTo>
                  <a:close/>
                </a:path>
              </a:pathLst>
            </a:custGeom>
            <a:solidFill>
              <a:srgbClr val="212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7072" y="5723378"/>
              <a:ext cx="7074915" cy="11346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889" y="6119740"/>
              <a:ext cx="134503" cy="2019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774" y="6185154"/>
              <a:ext cx="105962" cy="1336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3381" y="6185154"/>
              <a:ext cx="110506" cy="13650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56775" y="6118323"/>
              <a:ext cx="31115" cy="200660"/>
            </a:xfrm>
            <a:custGeom>
              <a:avLst/>
              <a:gdLst/>
              <a:ahLst/>
              <a:cxnLst/>
              <a:rect l="l" t="t" r="r" b="b"/>
              <a:pathLst>
                <a:path w="31115" h="200660">
                  <a:moveTo>
                    <a:pt x="26848" y="69668"/>
                  </a:moveTo>
                  <a:lnTo>
                    <a:pt x="4248" y="69668"/>
                  </a:lnTo>
                  <a:lnTo>
                    <a:pt x="4248" y="200491"/>
                  </a:lnTo>
                  <a:lnTo>
                    <a:pt x="26848" y="200491"/>
                  </a:lnTo>
                  <a:lnTo>
                    <a:pt x="26848" y="69668"/>
                  </a:lnTo>
                  <a:close/>
                </a:path>
                <a:path w="31115" h="200660">
                  <a:moveTo>
                    <a:pt x="19886" y="0"/>
                  </a:moveTo>
                  <a:lnTo>
                    <a:pt x="11388" y="0"/>
                  </a:lnTo>
                  <a:lnTo>
                    <a:pt x="7789" y="1524"/>
                  </a:lnTo>
                  <a:lnTo>
                    <a:pt x="1553" y="7582"/>
                  </a:lnTo>
                  <a:lnTo>
                    <a:pt x="0" y="11284"/>
                  </a:lnTo>
                  <a:lnTo>
                    <a:pt x="0" y="19797"/>
                  </a:lnTo>
                  <a:lnTo>
                    <a:pt x="1553" y="23460"/>
                  </a:lnTo>
                  <a:lnTo>
                    <a:pt x="7789" y="29716"/>
                  </a:lnTo>
                  <a:lnTo>
                    <a:pt x="11388" y="31280"/>
                  </a:lnTo>
                  <a:lnTo>
                    <a:pt x="19886" y="31280"/>
                  </a:lnTo>
                  <a:lnTo>
                    <a:pt x="23544" y="29716"/>
                  </a:lnTo>
                  <a:lnTo>
                    <a:pt x="29583" y="23460"/>
                  </a:lnTo>
                  <a:lnTo>
                    <a:pt x="31078" y="19797"/>
                  </a:lnTo>
                  <a:lnTo>
                    <a:pt x="31078" y="11284"/>
                  </a:lnTo>
                  <a:lnTo>
                    <a:pt x="29583" y="7582"/>
                  </a:lnTo>
                  <a:lnTo>
                    <a:pt x="23544" y="1524"/>
                  </a:lnTo>
                  <a:lnTo>
                    <a:pt x="19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8930" y="6185152"/>
              <a:ext cx="131395" cy="1990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91280" y="6096981"/>
              <a:ext cx="22860" cy="222250"/>
            </a:xfrm>
            <a:custGeom>
              <a:avLst/>
              <a:gdLst/>
              <a:ahLst/>
              <a:cxnLst/>
              <a:rect l="l" t="t" r="r" b="b"/>
              <a:pathLst>
                <a:path w="22859" h="222250">
                  <a:moveTo>
                    <a:pt x="22600" y="0"/>
                  </a:moveTo>
                  <a:lnTo>
                    <a:pt x="0" y="0"/>
                  </a:lnTo>
                  <a:lnTo>
                    <a:pt x="0" y="221833"/>
                  </a:lnTo>
                  <a:lnTo>
                    <a:pt x="22600" y="221833"/>
                  </a:lnTo>
                  <a:lnTo>
                    <a:pt x="22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5046" y="6185148"/>
              <a:ext cx="240960" cy="1365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15659" y="6118323"/>
              <a:ext cx="31115" cy="200660"/>
            </a:xfrm>
            <a:custGeom>
              <a:avLst/>
              <a:gdLst/>
              <a:ahLst/>
              <a:cxnLst/>
              <a:rect l="l" t="t" r="r" b="b"/>
              <a:pathLst>
                <a:path w="31114" h="200660">
                  <a:moveTo>
                    <a:pt x="26849" y="69668"/>
                  </a:moveTo>
                  <a:lnTo>
                    <a:pt x="4249" y="69668"/>
                  </a:lnTo>
                  <a:lnTo>
                    <a:pt x="4249" y="200491"/>
                  </a:lnTo>
                  <a:lnTo>
                    <a:pt x="26849" y="200491"/>
                  </a:lnTo>
                  <a:lnTo>
                    <a:pt x="26849" y="69668"/>
                  </a:lnTo>
                  <a:close/>
                </a:path>
                <a:path w="31114" h="200660">
                  <a:moveTo>
                    <a:pt x="19886" y="0"/>
                  </a:moveTo>
                  <a:lnTo>
                    <a:pt x="11389" y="0"/>
                  </a:lnTo>
                  <a:lnTo>
                    <a:pt x="7788" y="1524"/>
                  </a:lnTo>
                  <a:lnTo>
                    <a:pt x="1554" y="7582"/>
                  </a:lnTo>
                  <a:lnTo>
                    <a:pt x="0" y="11284"/>
                  </a:lnTo>
                  <a:lnTo>
                    <a:pt x="0" y="19797"/>
                  </a:lnTo>
                  <a:lnTo>
                    <a:pt x="1554" y="23460"/>
                  </a:lnTo>
                  <a:lnTo>
                    <a:pt x="7788" y="29716"/>
                  </a:lnTo>
                  <a:lnTo>
                    <a:pt x="11389" y="31280"/>
                  </a:lnTo>
                  <a:lnTo>
                    <a:pt x="19886" y="31280"/>
                  </a:lnTo>
                  <a:lnTo>
                    <a:pt x="23544" y="29716"/>
                  </a:lnTo>
                  <a:lnTo>
                    <a:pt x="29583" y="23460"/>
                  </a:lnTo>
                  <a:lnTo>
                    <a:pt x="31078" y="19797"/>
                  </a:lnTo>
                  <a:lnTo>
                    <a:pt x="31078" y="11284"/>
                  </a:lnTo>
                  <a:lnTo>
                    <a:pt x="29583" y="7582"/>
                  </a:lnTo>
                  <a:lnTo>
                    <a:pt x="23544" y="1524"/>
                  </a:lnTo>
                  <a:lnTo>
                    <a:pt x="19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6394" y="6185154"/>
              <a:ext cx="110506" cy="13650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97366" y="6185150"/>
              <a:ext cx="96639" cy="13650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223635" y="6118323"/>
              <a:ext cx="31115" cy="200660"/>
            </a:xfrm>
            <a:custGeom>
              <a:avLst/>
              <a:gdLst/>
              <a:ahLst/>
              <a:cxnLst/>
              <a:rect l="l" t="t" r="r" b="b"/>
              <a:pathLst>
                <a:path w="31114" h="200660">
                  <a:moveTo>
                    <a:pt x="26869" y="69668"/>
                  </a:moveTo>
                  <a:lnTo>
                    <a:pt x="4268" y="69668"/>
                  </a:lnTo>
                  <a:lnTo>
                    <a:pt x="4268" y="200491"/>
                  </a:lnTo>
                  <a:lnTo>
                    <a:pt x="26869" y="200491"/>
                  </a:lnTo>
                  <a:lnTo>
                    <a:pt x="26869" y="69668"/>
                  </a:lnTo>
                  <a:close/>
                </a:path>
                <a:path w="31114" h="200660">
                  <a:moveTo>
                    <a:pt x="19885" y="0"/>
                  </a:moveTo>
                  <a:lnTo>
                    <a:pt x="11388" y="0"/>
                  </a:lnTo>
                  <a:lnTo>
                    <a:pt x="7788" y="1524"/>
                  </a:lnTo>
                  <a:lnTo>
                    <a:pt x="1553" y="7582"/>
                  </a:lnTo>
                  <a:lnTo>
                    <a:pt x="0" y="11284"/>
                  </a:lnTo>
                  <a:lnTo>
                    <a:pt x="0" y="19797"/>
                  </a:lnTo>
                  <a:lnTo>
                    <a:pt x="1553" y="23460"/>
                  </a:lnTo>
                  <a:lnTo>
                    <a:pt x="7788" y="29716"/>
                  </a:lnTo>
                  <a:lnTo>
                    <a:pt x="11388" y="31280"/>
                  </a:lnTo>
                  <a:lnTo>
                    <a:pt x="19885" y="31280"/>
                  </a:lnTo>
                  <a:lnTo>
                    <a:pt x="23564" y="29716"/>
                  </a:lnTo>
                  <a:lnTo>
                    <a:pt x="29583" y="23460"/>
                  </a:lnTo>
                  <a:lnTo>
                    <a:pt x="31078" y="19797"/>
                  </a:lnTo>
                  <a:lnTo>
                    <a:pt x="31078" y="11284"/>
                  </a:lnTo>
                  <a:lnTo>
                    <a:pt x="29583" y="7582"/>
                  </a:lnTo>
                  <a:lnTo>
                    <a:pt x="23564" y="1524"/>
                  </a:lnTo>
                  <a:lnTo>
                    <a:pt x="19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7117" y="6185154"/>
              <a:ext cx="105962" cy="13367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34155" y="6185146"/>
              <a:ext cx="134482" cy="13652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88414" y="6096981"/>
              <a:ext cx="131395" cy="22468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8041" y="6185154"/>
              <a:ext cx="110506" cy="13650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896679" y="6096990"/>
              <a:ext cx="108585" cy="270510"/>
            </a:xfrm>
            <a:custGeom>
              <a:avLst/>
              <a:gdLst/>
              <a:ahLst/>
              <a:cxnLst/>
              <a:rect l="l" t="t" r="r" b="b"/>
              <a:pathLst>
                <a:path w="108585" h="270510">
                  <a:moveTo>
                    <a:pt x="22593" y="0"/>
                  </a:moveTo>
                  <a:lnTo>
                    <a:pt x="0" y="0"/>
                  </a:lnTo>
                  <a:lnTo>
                    <a:pt x="0" y="221830"/>
                  </a:lnTo>
                  <a:lnTo>
                    <a:pt x="22593" y="221830"/>
                  </a:lnTo>
                  <a:lnTo>
                    <a:pt x="22593" y="0"/>
                  </a:lnTo>
                  <a:close/>
                </a:path>
                <a:path w="108585" h="270510">
                  <a:moveTo>
                    <a:pt x="108229" y="199085"/>
                  </a:moveTo>
                  <a:lnTo>
                    <a:pt x="85623" y="190550"/>
                  </a:lnTo>
                  <a:lnTo>
                    <a:pt x="60756" y="264198"/>
                  </a:lnTo>
                  <a:lnTo>
                    <a:pt x="77139" y="270179"/>
                  </a:lnTo>
                  <a:lnTo>
                    <a:pt x="108229" y="1990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32054" y="6185152"/>
              <a:ext cx="131376" cy="19623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94515" y="6185146"/>
              <a:ext cx="215842" cy="13652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31534" y="6094140"/>
              <a:ext cx="281437" cy="22751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835591" y="6118323"/>
              <a:ext cx="31115" cy="200660"/>
            </a:xfrm>
            <a:custGeom>
              <a:avLst/>
              <a:gdLst/>
              <a:ahLst/>
              <a:cxnLst/>
              <a:rect l="l" t="t" r="r" b="b"/>
              <a:pathLst>
                <a:path w="31114" h="200660">
                  <a:moveTo>
                    <a:pt x="26849" y="69668"/>
                  </a:moveTo>
                  <a:lnTo>
                    <a:pt x="4249" y="69668"/>
                  </a:lnTo>
                  <a:lnTo>
                    <a:pt x="4249" y="200491"/>
                  </a:lnTo>
                  <a:lnTo>
                    <a:pt x="26849" y="200491"/>
                  </a:lnTo>
                  <a:lnTo>
                    <a:pt x="26849" y="69668"/>
                  </a:lnTo>
                  <a:close/>
                </a:path>
                <a:path w="31114" h="200660">
                  <a:moveTo>
                    <a:pt x="19866" y="0"/>
                  </a:moveTo>
                  <a:lnTo>
                    <a:pt x="11389" y="0"/>
                  </a:lnTo>
                  <a:lnTo>
                    <a:pt x="7769" y="1524"/>
                  </a:lnTo>
                  <a:lnTo>
                    <a:pt x="1554" y="7582"/>
                  </a:lnTo>
                  <a:lnTo>
                    <a:pt x="0" y="11284"/>
                  </a:lnTo>
                  <a:lnTo>
                    <a:pt x="0" y="19797"/>
                  </a:lnTo>
                  <a:lnTo>
                    <a:pt x="1554" y="23460"/>
                  </a:lnTo>
                  <a:lnTo>
                    <a:pt x="7769" y="29716"/>
                  </a:lnTo>
                  <a:lnTo>
                    <a:pt x="11389" y="31280"/>
                  </a:lnTo>
                  <a:lnTo>
                    <a:pt x="19866" y="31280"/>
                  </a:lnTo>
                  <a:lnTo>
                    <a:pt x="23544" y="29716"/>
                  </a:lnTo>
                  <a:lnTo>
                    <a:pt x="29583" y="23460"/>
                  </a:lnTo>
                  <a:lnTo>
                    <a:pt x="31078" y="19797"/>
                  </a:lnTo>
                  <a:lnTo>
                    <a:pt x="31078" y="11284"/>
                  </a:lnTo>
                  <a:lnTo>
                    <a:pt x="29583" y="7582"/>
                  </a:lnTo>
                  <a:lnTo>
                    <a:pt x="23544" y="1524"/>
                  </a:lnTo>
                  <a:lnTo>
                    <a:pt x="198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31374" y="6185154"/>
              <a:ext cx="110506" cy="13650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96323" y="6185146"/>
              <a:ext cx="112472" cy="1365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43576" y="6187981"/>
              <a:ext cx="124334" cy="19340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62624" y="6096981"/>
              <a:ext cx="1734214" cy="284405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8187701" y="3266947"/>
            <a:ext cx="2654300" cy="166243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6409"/>
              </a:lnSpc>
              <a:spcBef>
                <a:spcPts val="265"/>
              </a:spcBef>
            </a:pPr>
            <a:r>
              <a:rPr sz="5400" b="1" spc="-10" dirty="0">
                <a:solidFill>
                  <a:srgbClr val="00B0F0"/>
                </a:solidFill>
                <a:latin typeface="Calibri"/>
                <a:cs typeface="Calibri"/>
              </a:rPr>
              <a:t>Aporta</a:t>
            </a:r>
            <a:r>
              <a:rPr sz="5400" b="1" spc="-8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5400" b="1" spc="-5" dirty="0">
                <a:solidFill>
                  <a:srgbClr val="00B0F0"/>
                </a:solidFill>
                <a:latin typeface="Calibri"/>
                <a:cs typeface="Calibri"/>
              </a:rPr>
              <a:t>al </a:t>
            </a:r>
            <a:r>
              <a:rPr sz="5400" b="1" spc="-120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5400" b="1" spc="-5" dirty="0">
                <a:solidFill>
                  <a:srgbClr val="00B0F0"/>
                </a:solidFill>
                <a:latin typeface="Calibri"/>
                <a:cs typeface="Calibri"/>
              </a:rPr>
              <a:t>Sínodo</a:t>
            </a:r>
            <a:endParaRPr sz="5400" dirty="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182942" y="3317102"/>
            <a:ext cx="1696085" cy="1670050"/>
          </a:xfrm>
          <a:custGeom>
            <a:avLst/>
            <a:gdLst/>
            <a:ahLst/>
            <a:cxnLst/>
            <a:rect l="l" t="t" r="r" b="b"/>
            <a:pathLst>
              <a:path w="1696084" h="1670050">
                <a:moveTo>
                  <a:pt x="1556704" y="1364256"/>
                </a:moveTo>
                <a:lnTo>
                  <a:pt x="1279975" y="1364256"/>
                </a:lnTo>
                <a:lnTo>
                  <a:pt x="1284375" y="1365651"/>
                </a:lnTo>
                <a:lnTo>
                  <a:pt x="1286386" y="1371230"/>
                </a:lnTo>
                <a:lnTo>
                  <a:pt x="1288331" y="1377732"/>
                </a:lnTo>
                <a:lnTo>
                  <a:pt x="1286378" y="1379885"/>
                </a:lnTo>
                <a:lnTo>
                  <a:pt x="1259177" y="1409550"/>
                </a:lnTo>
                <a:lnTo>
                  <a:pt x="1204493" y="1468624"/>
                </a:lnTo>
                <a:lnTo>
                  <a:pt x="1177464" y="1498436"/>
                </a:lnTo>
                <a:lnTo>
                  <a:pt x="1151821" y="1529246"/>
                </a:lnTo>
                <a:lnTo>
                  <a:pt x="1127970" y="1561490"/>
                </a:lnTo>
                <a:lnTo>
                  <a:pt x="1122156" y="1584826"/>
                </a:lnTo>
                <a:lnTo>
                  <a:pt x="1125563" y="1596128"/>
                </a:lnTo>
                <a:lnTo>
                  <a:pt x="1161556" y="1633457"/>
                </a:lnTo>
                <a:lnTo>
                  <a:pt x="1190878" y="1660916"/>
                </a:lnTo>
                <a:lnTo>
                  <a:pt x="1216777" y="1670044"/>
                </a:lnTo>
                <a:lnTo>
                  <a:pt x="1231447" y="1668621"/>
                </a:lnTo>
                <a:lnTo>
                  <a:pt x="1267891" y="1644676"/>
                </a:lnTo>
                <a:lnTo>
                  <a:pt x="1383523" y="1534262"/>
                </a:lnTo>
                <a:lnTo>
                  <a:pt x="1419082" y="1499215"/>
                </a:lnTo>
                <a:lnTo>
                  <a:pt x="1487862" y="1429156"/>
                </a:lnTo>
                <a:lnTo>
                  <a:pt x="1522598" y="1395771"/>
                </a:lnTo>
                <a:lnTo>
                  <a:pt x="1556704" y="1364256"/>
                </a:lnTo>
                <a:close/>
              </a:path>
              <a:path w="1696084" h="1670050">
                <a:moveTo>
                  <a:pt x="141784" y="0"/>
                </a:moveTo>
                <a:lnTo>
                  <a:pt x="109006" y="30715"/>
                </a:lnTo>
                <a:lnTo>
                  <a:pt x="81481" y="84292"/>
                </a:lnTo>
                <a:lnTo>
                  <a:pt x="52112" y="161324"/>
                </a:lnTo>
                <a:lnTo>
                  <a:pt x="37096" y="210919"/>
                </a:lnTo>
                <a:lnTo>
                  <a:pt x="24836" y="261052"/>
                </a:lnTo>
                <a:lnTo>
                  <a:pt x="15241" y="311704"/>
                </a:lnTo>
                <a:lnTo>
                  <a:pt x="8221" y="362855"/>
                </a:lnTo>
                <a:lnTo>
                  <a:pt x="3683" y="414486"/>
                </a:lnTo>
                <a:lnTo>
                  <a:pt x="1538" y="466577"/>
                </a:lnTo>
                <a:lnTo>
                  <a:pt x="419" y="516982"/>
                </a:lnTo>
                <a:lnTo>
                  <a:pt x="0" y="567379"/>
                </a:lnTo>
                <a:lnTo>
                  <a:pt x="1863" y="617699"/>
                </a:lnTo>
                <a:lnTo>
                  <a:pt x="7593" y="667875"/>
                </a:lnTo>
                <a:lnTo>
                  <a:pt x="17127" y="721464"/>
                </a:lnTo>
                <a:lnTo>
                  <a:pt x="28401" y="774650"/>
                </a:lnTo>
                <a:lnTo>
                  <a:pt x="41831" y="827376"/>
                </a:lnTo>
                <a:lnTo>
                  <a:pt x="57831" y="879588"/>
                </a:lnTo>
                <a:lnTo>
                  <a:pt x="74626" y="925403"/>
                </a:lnTo>
                <a:lnTo>
                  <a:pt x="93790" y="969777"/>
                </a:lnTo>
                <a:lnTo>
                  <a:pt x="115329" y="1012739"/>
                </a:lnTo>
                <a:lnTo>
                  <a:pt x="139251" y="1054321"/>
                </a:lnTo>
                <a:lnTo>
                  <a:pt x="165564" y="1094551"/>
                </a:lnTo>
                <a:lnTo>
                  <a:pt x="194276" y="1133462"/>
                </a:lnTo>
                <a:lnTo>
                  <a:pt x="225393" y="1171083"/>
                </a:lnTo>
                <a:lnTo>
                  <a:pt x="261426" y="1209393"/>
                </a:lnTo>
                <a:lnTo>
                  <a:pt x="299574" y="1244381"/>
                </a:lnTo>
                <a:lnTo>
                  <a:pt x="339761" y="1276128"/>
                </a:lnTo>
                <a:lnTo>
                  <a:pt x="381911" y="1304716"/>
                </a:lnTo>
                <a:lnTo>
                  <a:pt x="425948" y="1330225"/>
                </a:lnTo>
                <a:lnTo>
                  <a:pt x="471797" y="1352739"/>
                </a:lnTo>
                <a:lnTo>
                  <a:pt x="519380" y="1372336"/>
                </a:lnTo>
                <a:lnTo>
                  <a:pt x="568622" y="1389100"/>
                </a:lnTo>
                <a:lnTo>
                  <a:pt x="615535" y="1401902"/>
                </a:lnTo>
                <a:lnTo>
                  <a:pt x="662934" y="1411787"/>
                </a:lnTo>
                <a:lnTo>
                  <a:pt x="710734" y="1418961"/>
                </a:lnTo>
                <a:lnTo>
                  <a:pt x="758850" y="1423631"/>
                </a:lnTo>
                <a:lnTo>
                  <a:pt x="807199" y="1426004"/>
                </a:lnTo>
                <a:lnTo>
                  <a:pt x="855693" y="1426285"/>
                </a:lnTo>
                <a:lnTo>
                  <a:pt x="904250" y="1424682"/>
                </a:lnTo>
                <a:lnTo>
                  <a:pt x="958471" y="1421402"/>
                </a:lnTo>
                <a:lnTo>
                  <a:pt x="1012633" y="1416518"/>
                </a:lnTo>
                <a:lnTo>
                  <a:pt x="1066558" y="1409166"/>
                </a:lnTo>
                <a:lnTo>
                  <a:pt x="1120066" y="1398480"/>
                </a:lnTo>
                <a:lnTo>
                  <a:pt x="1151528" y="1391377"/>
                </a:lnTo>
                <a:lnTo>
                  <a:pt x="1246337" y="1371831"/>
                </a:lnTo>
                <a:lnTo>
                  <a:pt x="1254182" y="1370067"/>
                </a:lnTo>
                <a:lnTo>
                  <a:pt x="1269830" y="1366354"/>
                </a:lnTo>
                <a:lnTo>
                  <a:pt x="1277691" y="1364700"/>
                </a:lnTo>
                <a:lnTo>
                  <a:pt x="1279975" y="1364256"/>
                </a:lnTo>
                <a:lnTo>
                  <a:pt x="1556704" y="1364256"/>
                </a:lnTo>
                <a:lnTo>
                  <a:pt x="1557966" y="1363090"/>
                </a:lnTo>
                <a:lnTo>
                  <a:pt x="1593756" y="1330830"/>
                </a:lnTo>
                <a:lnTo>
                  <a:pt x="1620816" y="1306751"/>
                </a:lnTo>
                <a:lnTo>
                  <a:pt x="1634096" y="1294462"/>
                </a:lnTo>
                <a:lnTo>
                  <a:pt x="1646930" y="1281748"/>
                </a:lnTo>
                <a:lnTo>
                  <a:pt x="1657929" y="1270062"/>
                </a:lnTo>
                <a:lnTo>
                  <a:pt x="1664764" y="1262253"/>
                </a:lnTo>
                <a:lnTo>
                  <a:pt x="813512" y="1262253"/>
                </a:lnTo>
                <a:lnTo>
                  <a:pt x="760287" y="1259587"/>
                </a:lnTo>
                <a:lnTo>
                  <a:pt x="707102" y="1253036"/>
                </a:lnTo>
                <a:lnTo>
                  <a:pt x="659441" y="1244661"/>
                </a:lnTo>
                <a:lnTo>
                  <a:pt x="612327" y="1234623"/>
                </a:lnTo>
                <a:lnTo>
                  <a:pt x="565958" y="1221986"/>
                </a:lnTo>
                <a:lnTo>
                  <a:pt x="520535" y="1205818"/>
                </a:lnTo>
                <a:lnTo>
                  <a:pt x="476255" y="1185185"/>
                </a:lnTo>
                <a:lnTo>
                  <a:pt x="431418" y="1159149"/>
                </a:lnTo>
                <a:lnTo>
                  <a:pt x="389529" y="1130064"/>
                </a:lnTo>
                <a:lnTo>
                  <a:pt x="350740" y="1097753"/>
                </a:lnTo>
                <a:lnTo>
                  <a:pt x="315202" y="1062040"/>
                </a:lnTo>
                <a:lnTo>
                  <a:pt x="283068" y="1022750"/>
                </a:lnTo>
                <a:lnTo>
                  <a:pt x="254490" y="979707"/>
                </a:lnTo>
                <a:lnTo>
                  <a:pt x="229933" y="936227"/>
                </a:lnTo>
                <a:lnTo>
                  <a:pt x="207605" y="891803"/>
                </a:lnTo>
                <a:lnTo>
                  <a:pt x="187677" y="846256"/>
                </a:lnTo>
                <a:lnTo>
                  <a:pt x="170319" y="799408"/>
                </a:lnTo>
                <a:lnTo>
                  <a:pt x="155701" y="751081"/>
                </a:lnTo>
                <a:lnTo>
                  <a:pt x="143946" y="703361"/>
                </a:lnTo>
                <a:lnTo>
                  <a:pt x="134277" y="655617"/>
                </a:lnTo>
                <a:lnTo>
                  <a:pt x="126651" y="607844"/>
                </a:lnTo>
                <a:lnTo>
                  <a:pt x="121026" y="560034"/>
                </a:lnTo>
                <a:lnTo>
                  <a:pt x="117359" y="512180"/>
                </a:lnTo>
                <a:lnTo>
                  <a:pt x="115693" y="466577"/>
                </a:lnTo>
                <a:lnTo>
                  <a:pt x="115807" y="414486"/>
                </a:lnTo>
                <a:lnTo>
                  <a:pt x="117688" y="368287"/>
                </a:lnTo>
                <a:lnTo>
                  <a:pt x="121432" y="320189"/>
                </a:lnTo>
                <a:lnTo>
                  <a:pt x="126923" y="272013"/>
                </a:lnTo>
                <a:lnTo>
                  <a:pt x="134118" y="223752"/>
                </a:lnTo>
                <a:lnTo>
                  <a:pt x="140825" y="186081"/>
                </a:lnTo>
                <a:lnTo>
                  <a:pt x="155300" y="110916"/>
                </a:lnTo>
                <a:lnTo>
                  <a:pt x="162051" y="73249"/>
                </a:lnTo>
                <a:lnTo>
                  <a:pt x="163854" y="59436"/>
                </a:lnTo>
                <a:lnTo>
                  <a:pt x="164729" y="45454"/>
                </a:lnTo>
                <a:lnTo>
                  <a:pt x="164749" y="30715"/>
                </a:lnTo>
                <a:lnTo>
                  <a:pt x="164124" y="17482"/>
                </a:lnTo>
                <a:lnTo>
                  <a:pt x="163716" y="11729"/>
                </a:lnTo>
                <a:lnTo>
                  <a:pt x="159024" y="7716"/>
                </a:lnTo>
                <a:lnTo>
                  <a:pt x="150177" y="2609"/>
                </a:lnTo>
                <a:lnTo>
                  <a:pt x="141784" y="0"/>
                </a:lnTo>
                <a:close/>
              </a:path>
              <a:path w="1696084" h="1670050">
                <a:moveTo>
                  <a:pt x="1063738" y="858517"/>
                </a:moveTo>
                <a:lnTo>
                  <a:pt x="1002952" y="862217"/>
                </a:lnTo>
                <a:lnTo>
                  <a:pt x="973164" y="891250"/>
                </a:lnTo>
                <a:lnTo>
                  <a:pt x="969339" y="930828"/>
                </a:lnTo>
                <a:lnTo>
                  <a:pt x="969606" y="937031"/>
                </a:lnTo>
                <a:lnTo>
                  <a:pt x="990379" y="979034"/>
                </a:lnTo>
                <a:lnTo>
                  <a:pt x="1041198" y="993410"/>
                </a:lnTo>
                <a:lnTo>
                  <a:pt x="1077540" y="1005250"/>
                </a:lnTo>
                <a:lnTo>
                  <a:pt x="1113006" y="1019530"/>
                </a:lnTo>
                <a:lnTo>
                  <a:pt x="1147686" y="1036118"/>
                </a:lnTo>
                <a:lnTo>
                  <a:pt x="1176256" y="1050580"/>
                </a:lnTo>
                <a:lnTo>
                  <a:pt x="1258051" y="1090589"/>
                </a:lnTo>
                <a:lnTo>
                  <a:pt x="1302989" y="1119047"/>
                </a:lnTo>
                <a:lnTo>
                  <a:pt x="1323789" y="1132558"/>
                </a:lnTo>
                <a:lnTo>
                  <a:pt x="1343862" y="1146220"/>
                </a:lnTo>
                <a:lnTo>
                  <a:pt x="1346444" y="1148027"/>
                </a:lnTo>
                <a:lnTo>
                  <a:pt x="1344079" y="1161996"/>
                </a:lnTo>
                <a:lnTo>
                  <a:pt x="1335235" y="1172475"/>
                </a:lnTo>
                <a:lnTo>
                  <a:pt x="1326227" y="1174983"/>
                </a:lnTo>
                <a:lnTo>
                  <a:pt x="1318639" y="1177509"/>
                </a:lnTo>
                <a:lnTo>
                  <a:pt x="1270196" y="1192895"/>
                </a:lnTo>
                <a:lnTo>
                  <a:pt x="1221408" y="1206878"/>
                </a:lnTo>
                <a:lnTo>
                  <a:pt x="1172286" y="1219402"/>
                </a:lnTo>
                <a:lnTo>
                  <a:pt x="1122841" y="1230414"/>
                </a:lnTo>
                <a:lnTo>
                  <a:pt x="1073086" y="1239860"/>
                </a:lnTo>
                <a:lnTo>
                  <a:pt x="1023033" y="1247683"/>
                </a:lnTo>
                <a:lnTo>
                  <a:pt x="972692" y="1253831"/>
                </a:lnTo>
                <a:lnTo>
                  <a:pt x="919788" y="1258686"/>
                </a:lnTo>
                <a:lnTo>
                  <a:pt x="866703" y="1261723"/>
                </a:lnTo>
                <a:lnTo>
                  <a:pt x="813512" y="1262253"/>
                </a:lnTo>
                <a:lnTo>
                  <a:pt x="1664764" y="1262253"/>
                </a:lnTo>
                <a:lnTo>
                  <a:pt x="1691597" y="1223476"/>
                </a:lnTo>
                <a:lnTo>
                  <a:pt x="1695818" y="1203689"/>
                </a:lnTo>
                <a:lnTo>
                  <a:pt x="1695662" y="1193925"/>
                </a:lnTo>
                <a:lnTo>
                  <a:pt x="1686696" y="1154741"/>
                </a:lnTo>
                <a:lnTo>
                  <a:pt x="1667463" y="1119284"/>
                </a:lnTo>
                <a:lnTo>
                  <a:pt x="1640779" y="1088927"/>
                </a:lnTo>
                <a:lnTo>
                  <a:pt x="1610630" y="1062590"/>
                </a:lnTo>
                <a:lnTo>
                  <a:pt x="1578234" y="1038879"/>
                </a:lnTo>
                <a:lnTo>
                  <a:pt x="1544813" y="1016405"/>
                </a:lnTo>
                <a:lnTo>
                  <a:pt x="1494063" y="996759"/>
                </a:lnTo>
                <a:lnTo>
                  <a:pt x="1445398" y="972229"/>
                </a:lnTo>
                <a:lnTo>
                  <a:pt x="1396436" y="948393"/>
                </a:lnTo>
                <a:lnTo>
                  <a:pt x="1344794" y="930828"/>
                </a:lnTo>
                <a:lnTo>
                  <a:pt x="1298551" y="910486"/>
                </a:lnTo>
                <a:lnTo>
                  <a:pt x="1250933" y="894488"/>
                </a:lnTo>
                <a:lnTo>
                  <a:pt x="1202426" y="881167"/>
                </a:lnTo>
                <a:lnTo>
                  <a:pt x="1153517" y="868856"/>
                </a:lnTo>
                <a:lnTo>
                  <a:pt x="1093682" y="859674"/>
                </a:lnTo>
                <a:lnTo>
                  <a:pt x="1063738" y="858517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05610" y="3996584"/>
            <a:ext cx="1887855" cy="1518285"/>
          </a:xfrm>
          <a:custGeom>
            <a:avLst/>
            <a:gdLst/>
            <a:ahLst/>
            <a:cxnLst/>
            <a:rect l="l" t="t" r="r" b="b"/>
            <a:pathLst>
              <a:path w="1887854" h="1518285">
                <a:moveTo>
                  <a:pt x="649779" y="706833"/>
                </a:moveTo>
                <a:lnTo>
                  <a:pt x="565534" y="711235"/>
                </a:lnTo>
                <a:lnTo>
                  <a:pt x="513324" y="716074"/>
                </a:lnTo>
                <a:lnTo>
                  <a:pt x="461538" y="723822"/>
                </a:lnTo>
                <a:lnTo>
                  <a:pt x="410373" y="736278"/>
                </a:lnTo>
                <a:lnTo>
                  <a:pt x="365239" y="742427"/>
                </a:lnTo>
                <a:lnTo>
                  <a:pt x="321317" y="753795"/>
                </a:lnTo>
                <a:lnTo>
                  <a:pt x="277875" y="767230"/>
                </a:lnTo>
                <a:lnTo>
                  <a:pt x="234181" y="779579"/>
                </a:lnTo>
                <a:lnTo>
                  <a:pt x="189504" y="787688"/>
                </a:lnTo>
                <a:lnTo>
                  <a:pt x="151110" y="804668"/>
                </a:lnTo>
                <a:lnTo>
                  <a:pt x="113544" y="823103"/>
                </a:lnTo>
                <a:lnTo>
                  <a:pt x="77803" y="844644"/>
                </a:lnTo>
                <a:lnTo>
                  <a:pt x="44889" y="870941"/>
                </a:lnTo>
                <a:lnTo>
                  <a:pt x="18693" y="903830"/>
                </a:lnTo>
                <a:lnTo>
                  <a:pt x="2355" y="942414"/>
                </a:lnTo>
                <a:lnTo>
                  <a:pt x="0" y="962997"/>
                </a:lnTo>
                <a:lnTo>
                  <a:pt x="1147" y="973483"/>
                </a:lnTo>
                <a:lnTo>
                  <a:pt x="18547" y="1013069"/>
                </a:lnTo>
                <a:lnTo>
                  <a:pt x="47236" y="1056810"/>
                </a:lnTo>
                <a:lnTo>
                  <a:pt x="82016" y="1101481"/>
                </a:lnTo>
                <a:lnTo>
                  <a:pt x="112874" y="1141107"/>
                </a:lnTo>
                <a:lnTo>
                  <a:pt x="143223" y="1181090"/>
                </a:lnTo>
                <a:lnTo>
                  <a:pt x="172795" y="1221680"/>
                </a:lnTo>
                <a:lnTo>
                  <a:pt x="201321" y="1263129"/>
                </a:lnTo>
                <a:lnTo>
                  <a:pt x="230629" y="1306108"/>
                </a:lnTo>
                <a:lnTo>
                  <a:pt x="260743" y="1348553"/>
                </a:lnTo>
                <a:lnTo>
                  <a:pt x="291363" y="1390660"/>
                </a:lnTo>
                <a:lnTo>
                  <a:pt x="352929" y="1474642"/>
                </a:lnTo>
                <a:lnTo>
                  <a:pt x="380507" y="1506216"/>
                </a:lnTo>
                <a:lnTo>
                  <a:pt x="407154" y="1518275"/>
                </a:lnTo>
                <a:lnTo>
                  <a:pt x="422350" y="1518230"/>
                </a:lnTo>
                <a:lnTo>
                  <a:pt x="505321" y="1467516"/>
                </a:lnTo>
                <a:lnTo>
                  <a:pt x="521294" y="1435680"/>
                </a:lnTo>
                <a:lnTo>
                  <a:pt x="518067" y="1423033"/>
                </a:lnTo>
                <a:lnTo>
                  <a:pt x="499460" y="1385597"/>
                </a:lnTo>
                <a:lnTo>
                  <a:pt x="478751" y="1349306"/>
                </a:lnTo>
                <a:lnTo>
                  <a:pt x="456439" y="1313787"/>
                </a:lnTo>
                <a:lnTo>
                  <a:pt x="411073" y="1243200"/>
                </a:lnTo>
                <a:lnTo>
                  <a:pt x="388556" y="1207800"/>
                </a:lnTo>
                <a:lnTo>
                  <a:pt x="386943" y="1205235"/>
                </a:lnTo>
                <a:lnTo>
                  <a:pt x="390124" y="1198915"/>
                </a:lnTo>
                <a:lnTo>
                  <a:pt x="393205" y="1193556"/>
                </a:lnTo>
                <a:lnTo>
                  <a:pt x="397974" y="1192926"/>
                </a:lnTo>
                <a:lnTo>
                  <a:pt x="1507220" y="1192926"/>
                </a:lnTo>
                <a:lnTo>
                  <a:pt x="1515506" y="1186699"/>
                </a:lnTo>
                <a:lnTo>
                  <a:pt x="1519651" y="1183178"/>
                </a:lnTo>
                <a:lnTo>
                  <a:pt x="1056629" y="1183178"/>
                </a:lnTo>
                <a:lnTo>
                  <a:pt x="1006187" y="1183095"/>
                </a:lnTo>
                <a:lnTo>
                  <a:pt x="950409" y="1180134"/>
                </a:lnTo>
                <a:lnTo>
                  <a:pt x="895297" y="1173178"/>
                </a:lnTo>
                <a:lnTo>
                  <a:pt x="840801" y="1162947"/>
                </a:lnTo>
                <a:lnTo>
                  <a:pt x="786871" y="1150164"/>
                </a:lnTo>
                <a:lnTo>
                  <a:pt x="733458" y="1135547"/>
                </a:lnTo>
                <a:lnTo>
                  <a:pt x="682911" y="1120071"/>
                </a:lnTo>
                <a:lnTo>
                  <a:pt x="632963" y="1102927"/>
                </a:lnTo>
                <a:lnTo>
                  <a:pt x="583618" y="1084173"/>
                </a:lnTo>
                <a:lnTo>
                  <a:pt x="534877" y="1063867"/>
                </a:lnTo>
                <a:lnTo>
                  <a:pt x="486741" y="1042067"/>
                </a:lnTo>
                <a:lnTo>
                  <a:pt x="439214" y="1018833"/>
                </a:lnTo>
                <a:lnTo>
                  <a:pt x="392297" y="994220"/>
                </a:lnTo>
                <a:lnTo>
                  <a:pt x="384970" y="990245"/>
                </a:lnTo>
                <a:lnTo>
                  <a:pt x="376182" y="986031"/>
                </a:lnTo>
                <a:lnTo>
                  <a:pt x="369013" y="973665"/>
                </a:lnTo>
                <a:lnTo>
                  <a:pt x="369130" y="958898"/>
                </a:lnTo>
                <a:lnTo>
                  <a:pt x="372108" y="957513"/>
                </a:lnTo>
                <a:lnTo>
                  <a:pt x="395198" y="947146"/>
                </a:lnTo>
                <a:lnTo>
                  <a:pt x="419006" y="937067"/>
                </a:lnTo>
                <a:lnTo>
                  <a:pt x="470310" y="916044"/>
                </a:lnTo>
                <a:lnTo>
                  <a:pt x="561543" y="889876"/>
                </a:lnTo>
                <a:lnTo>
                  <a:pt x="593498" y="880235"/>
                </a:lnTo>
                <a:lnTo>
                  <a:pt x="632113" y="869526"/>
                </a:lnTo>
                <a:lnTo>
                  <a:pt x="671114" y="861327"/>
                </a:lnTo>
                <a:lnTo>
                  <a:pt x="710569" y="855793"/>
                </a:lnTo>
                <a:lnTo>
                  <a:pt x="750549" y="853078"/>
                </a:lnTo>
                <a:lnTo>
                  <a:pt x="765345" y="850292"/>
                </a:lnTo>
                <a:lnTo>
                  <a:pt x="792229" y="819097"/>
                </a:lnTo>
                <a:lnTo>
                  <a:pt x="798999" y="763330"/>
                </a:lnTo>
                <a:lnTo>
                  <a:pt x="791780" y="742069"/>
                </a:lnTo>
                <a:lnTo>
                  <a:pt x="773712" y="728109"/>
                </a:lnTo>
                <a:lnTo>
                  <a:pt x="742802" y="718936"/>
                </a:lnTo>
                <a:lnTo>
                  <a:pt x="711999" y="713244"/>
                </a:lnTo>
                <a:lnTo>
                  <a:pt x="681056" y="708977"/>
                </a:lnTo>
                <a:lnTo>
                  <a:pt x="649779" y="706833"/>
                </a:lnTo>
                <a:close/>
              </a:path>
              <a:path w="1887854" h="1518285">
                <a:moveTo>
                  <a:pt x="1507220" y="1192926"/>
                </a:moveTo>
                <a:lnTo>
                  <a:pt x="397974" y="1192926"/>
                </a:lnTo>
                <a:lnTo>
                  <a:pt x="400237" y="1193797"/>
                </a:lnTo>
                <a:lnTo>
                  <a:pt x="408005" y="1196927"/>
                </a:lnTo>
                <a:lnTo>
                  <a:pt x="423388" y="1203586"/>
                </a:lnTo>
                <a:lnTo>
                  <a:pt x="431119" y="1206825"/>
                </a:lnTo>
                <a:lnTo>
                  <a:pt x="524865" y="1244151"/>
                </a:lnTo>
                <a:lnTo>
                  <a:pt x="555862" y="1257170"/>
                </a:lnTo>
                <a:lnTo>
                  <a:pt x="608835" y="1277881"/>
                </a:lnTo>
                <a:lnTo>
                  <a:pt x="662840" y="1295246"/>
                </a:lnTo>
                <a:lnTo>
                  <a:pt x="717539" y="1310121"/>
                </a:lnTo>
                <a:lnTo>
                  <a:pt x="772590" y="1323360"/>
                </a:lnTo>
                <a:lnTo>
                  <a:pt x="822134" y="1333848"/>
                </a:lnTo>
                <a:lnTo>
                  <a:pt x="871957" y="1342390"/>
                </a:lnTo>
                <a:lnTo>
                  <a:pt x="922011" y="1348759"/>
                </a:lnTo>
                <a:lnTo>
                  <a:pt x="972245" y="1352728"/>
                </a:lnTo>
                <a:lnTo>
                  <a:pt x="1022611" y="1354069"/>
                </a:lnTo>
                <a:lnTo>
                  <a:pt x="1073058" y="1352555"/>
                </a:lnTo>
                <a:lnTo>
                  <a:pt x="1123537" y="1347958"/>
                </a:lnTo>
                <a:lnTo>
                  <a:pt x="1171232" y="1340792"/>
                </a:lnTo>
                <a:lnTo>
                  <a:pt x="1217994" y="1331098"/>
                </a:lnTo>
                <a:lnTo>
                  <a:pt x="1263780" y="1318807"/>
                </a:lnTo>
                <a:lnTo>
                  <a:pt x="1308545" y="1303850"/>
                </a:lnTo>
                <a:lnTo>
                  <a:pt x="1352245" y="1286160"/>
                </a:lnTo>
                <a:lnTo>
                  <a:pt x="1394836" y="1265669"/>
                </a:lnTo>
                <a:lnTo>
                  <a:pt x="1436272" y="1242307"/>
                </a:lnTo>
                <a:lnTo>
                  <a:pt x="1476510" y="1216006"/>
                </a:lnTo>
                <a:lnTo>
                  <a:pt x="1507220" y="1192926"/>
                </a:lnTo>
                <a:close/>
              </a:path>
              <a:path w="1887854" h="1518285">
                <a:moveTo>
                  <a:pt x="1814567" y="0"/>
                </a:moveTo>
                <a:lnTo>
                  <a:pt x="1785239" y="28068"/>
                </a:lnTo>
                <a:lnTo>
                  <a:pt x="1780428" y="71488"/>
                </a:lnTo>
                <a:lnTo>
                  <a:pt x="1780497" y="111375"/>
                </a:lnTo>
                <a:lnTo>
                  <a:pt x="1781531" y="181901"/>
                </a:lnTo>
                <a:lnTo>
                  <a:pt x="1781566" y="235536"/>
                </a:lnTo>
                <a:lnTo>
                  <a:pt x="1780286" y="281883"/>
                </a:lnTo>
                <a:lnTo>
                  <a:pt x="1777149" y="332328"/>
                </a:lnTo>
                <a:lnTo>
                  <a:pt x="1772233" y="382374"/>
                </a:lnTo>
                <a:lnTo>
                  <a:pt x="1765494" y="432021"/>
                </a:lnTo>
                <a:lnTo>
                  <a:pt x="1756887" y="481269"/>
                </a:lnTo>
                <a:lnTo>
                  <a:pt x="1746367" y="530117"/>
                </a:lnTo>
                <a:lnTo>
                  <a:pt x="1733891" y="578563"/>
                </a:lnTo>
                <a:lnTo>
                  <a:pt x="1719412" y="626608"/>
                </a:lnTo>
                <a:lnTo>
                  <a:pt x="1702886" y="674251"/>
                </a:lnTo>
                <a:lnTo>
                  <a:pt x="1684268" y="721491"/>
                </a:lnTo>
                <a:lnTo>
                  <a:pt x="1663514" y="768328"/>
                </a:lnTo>
                <a:lnTo>
                  <a:pt x="1639711" y="815266"/>
                </a:lnTo>
                <a:lnTo>
                  <a:pt x="1613365" y="860187"/>
                </a:lnTo>
                <a:lnTo>
                  <a:pt x="1584618" y="903304"/>
                </a:lnTo>
                <a:lnTo>
                  <a:pt x="1553613" y="944832"/>
                </a:lnTo>
                <a:lnTo>
                  <a:pt x="1520492" y="984985"/>
                </a:lnTo>
                <a:lnTo>
                  <a:pt x="1483323" y="1023958"/>
                </a:lnTo>
                <a:lnTo>
                  <a:pt x="1443188" y="1058431"/>
                </a:lnTo>
                <a:lnTo>
                  <a:pt x="1400212" y="1088613"/>
                </a:lnTo>
                <a:lnTo>
                  <a:pt x="1354517" y="1114712"/>
                </a:lnTo>
                <a:lnTo>
                  <a:pt x="1306228" y="1136936"/>
                </a:lnTo>
                <a:lnTo>
                  <a:pt x="1255469" y="1155492"/>
                </a:lnTo>
                <a:lnTo>
                  <a:pt x="1206266" y="1168606"/>
                </a:lnTo>
                <a:lnTo>
                  <a:pt x="1156702" y="1176928"/>
                </a:lnTo>
                <a:lnTo>
                  <a:pt x="1106812" y="1181454"/>
                </a:lnTo>
                <a:lnTo>
                  <a:pt x="1056629" y="1183178"/>
                </a:lnTo>
                <a:lnTo>
                  <a:pt x="1519651" y="1183178"/>
                </a:lnTo>
                <a:lnTo>
                  <a:pt x="1554293" y="1153754"/>
                </a:lnTo>
                <a:lnTo>
                  <a:pt x="1590846" y="1119047"/>
                </a:lnTo>
                <a:lnTo>
                  <a:pt x="1625178" y="1082548"/>
                </a:lnTo>
                <a:lnTo>
                  <a:pt x="1657302" y="1044228"/>
                </a:lnTo>
                <a:lnTo>
                  <a:pt x="1687232" y="1004057"/>
                </a:lnTo>
                <a:lnTo>
                  <a:pt x="1714980" y="962004"/>
                </a:lnTo>
                <a:lnTo>
                  <a:pt x="1740561" y="918041"/>
                </a:lnTo>
                <a:lnTo>
                  <a:pt x="1766490" y="867367"/>
                </a:lnTo>
                <a:lnTo>
                  <a:pt x="1789875" y="815698"/>
                </a:lnTo>
                <a:lnTo>
                  <a:pt x="1811131" y="763165"/>
                </a:lnTo>
                <a:lnTo>
                  <a:pt x="1830674" y="709899"/>
                </a:lnTo>
                <a:lnTo>
                  <a:pt x="1845692" y="659445"/>
                </a:lnTo>
                <a:lnTo>
                  <a:pt x="1856768" y="608140"/>
                </a:lnTo>
                <a:lnTo>
                  <a:pt x="1865514" y="556339"/>
                </a:lnTo>
                <a:lnTo>
                  <a:pt x="1873544" y="504403"/>
                </a:lnTo>
                <a:lnTo>
                  <a:pt x="1880828" y="450549"/>
                </a:lnTo>
                <a:lnTo>
                  <a:pt x="1885573" y="396732"/>
                </a:lnTo>
                <a:lnTo>
                  <a:pt x="1887682" y="342955"/>
                </a:lnTo>
                <a:lnTo>
                  <a:pt x="1887058" y="289222"/>
                </a:lnTo>
                <a:lnTo>
                  <a:pt x="1883604" y="235536"/>
                </a:lnTo>
                <a:lnTo>
                  <a:pt x="1877223" y="181901"/>
                </a:lnTo>
                <a:lnTo>
                  <a:pt x="1867819" y="128320"/>
                </a:lnTo>
                <a:lnTo>
                  <a:pt x="1853010" y="67102"/>
                </a:lnTo>
                <a:lnTo>
                  <a:pt x="1829007" y="9010"/>
                </a:lnTo>
                <a:lnTo>
                  <a:pt x="1826041" y="3704"/>
                </a:lnTo>
                <a:lnTo>
                  <a:pt x="1814567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34" grpId="0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309B89C-6206-4E98-8065-9F0866F93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32" y="2949077"/>
            <a:ext cx="4838211" cy="3496557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54A43EB-AB82-4FB6-883E-DDFC13E2F8A0}"/>
              </a:ext>
            </a:extLst>
          </p:cNvPr>
          <p:cNvSpPr/>
          <p:nvPr/>
        </p:nvSpPr>
        <p:spPr>
          <a:xfrm>
            <a:off x="950196" y="659525"/>
            <a:ext cx="6446091" cy="9858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Proceso Diocesano de Discernimiento</a:t>
            </a:r>
            <a:endParaRPr lang="es-CL" sz="3600" b="1" dirty="0">
              <a:solidFill>
                <a:srgbClr val="0070C0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C03A6A3-6C6A-483D-8441-5B086372F4CB}"/>
              </a:ext>
            </a:extLst>
          </p:cNvPr>
          <p:cNvSpPr/>
          <p:nvPr/>
        </p:nvSpPr>
        <p:spPr>
          <a:xfrm>
            <a:off x="9182389" y="3687238"/>
            <a:ext cx="2212335" cy="23414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00B0F0"/>
                </a:solidFill>
              </a:rPr>
              <a:t>Asamblea Latino Americana</a:t>
            </a:r>
            <a:endParaRPr lang="es-CL" sz="3200" b="1" dirty="0">
              <a:solidFill>
                <a:srgbClr val="00B0F0"/>
              </a:solidFill>
            </a:endParaRPr>
          </a:p>
        </p:txBody>
      </p:sp>
      <p:pic>
        <p:nvPicPr>
          <p:cNvPr id="5" name="Picture 2" descr="logo diocesis">
            <a:extLst>
              <a:ext uri="{FF2B5EF4-FFF2-40B4-BE49-F238E27FC236}">
                <a16:creationId xmlns:a16="http://schemas.microsoft.com/office/drawing/2014/main" id="{1179175F-FCED-4A9F-87F8-9BF20D7A3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8" y="334096"/>
            <a:ext cx="1861762" cy="177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12D3EB5-3084-4AF2-920E-707664EF5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86"/>
          <a:stretch/>
        </p:blipFill>
        <p:spPr bwMode="auto">
          <a:xfrm>
            <a:off x="8339685" y="417913"/>
            <a:ext cx="2292422" cy="2531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96246E-0E1A-554A-9585-3B77F3210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6933">
            <a:off x="5297247" y="2369024"/>
            <a:ext cx="2868380" cy="3231318"/>
          </a:xfrm>
          <a:prstGeom prst="rect">
            <a:avLst/>
          </a:prstGeom>
        </p:spPr>
      </p:pic>
      <p:sp>
        <p:nvSpPr>
          <p:cNvPr id="4" name="Flecha: curvada hacia abajo 3">
            <a:extLst>
              <a:ext uri="{FF2B5EF4-FFF2-40B4-BE49-F238E27FC236}">
                <a16:creationId xmlns:a16="http://schemas.microsoft.com/office/drawing/2014/main" id="{A175BDE3-7084-4FC6-AB92-3CC6FB25BD42}"/>
              </a:ext>
            </a:extLst>
          </p:cNvPr>
          <p:cNvSpPr/>
          <p:nvPr/>
        </p:nvSpPr>
        <p:spPr>
          <a:xfrm rot="10325346">
            <a:off x="7469138" y="5846956"/>
            <a:ext cx="2292422" cy="800096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9" name="Flecha: curvada hacia abajo 8">
            <a:extLst>
              <a:ext uri="{FF2B5EF4-FFF2-40B4-BE49-F238E27FC236}">
                <a16:creationId xmlns:a16="http://schemas.microsoft.com/office/drawing/2014/main" id="{793F1B22-A8CB-4690-AB19-39D2DE020B16}"/>
              </a:ext>
            </a:extLst>
          </p:cNvPr>
          <p:cNvSpPr/>
          <p:nvPr/>
        </p:nvSpPr>
        <p:spPr>
          <a:xfrm>
            <a:off x="6731437" y="223556"/>
            <a:ext cx="2292422" cy="800096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0" name="Flecha: curvada hacia abajo 9">
            <a:extLst>
              <a:ext uri="{FF2B5EF4-FFF2-40B4-BE49-F238E27FC236}">
                <a16:creationId xmlns:a16="http://schemas.microsoft.com/office/drawing/2014/main" id="{53424E19-12F4-40E7-9022-290364406EB4}"/>
              </a:ext>
            </a:extLst>
          </p:cNvPr>
          <p:cNvSpPr/>
          <p:nvPr/>
        </p:nvSpPr>
        <p:spPr>
          <a:xfrm rot="3325157">
            <a:off x="10189563" y="2338116"/>
            <a:ext cx="2292422" cy="800096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1" name="Flecha: curvada hacia abajo 10">
            <a:extLst>
              <a:ext uri="{FF2B5EF4-FFF2-40B4-BE49-F238E27FC236}">
                <a16:creationId xmlns:a16="http://schemas.microsoft.com/office/drawing/2014/main" id="{D754B473-FE68-4C76-9BEA-5E3187F0C2EA}"/>
              </a:ext>
            </a:extLst>
          </p:cNvPr>
          <p:cNvSpPr/>
          <p:nvPr/>
        </p:nvSpPr>
        <p:spPr>
          <a:xfrm rot="6256437">
            <a:off x="3440514" y="2534358"/>
            <a:ext cx="2292422" cy="800096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2" name="Flecha: curvada hacia abajo 11">
            <a:extLst>
              <a:ext uri="{FF2B5EF4-FFF2-40B4-BE49-F238E27FC236}">
                <a16:creationId xmlns:a16="http://schemas.microsoft.com/office/drawing/2014/main" id="{1E5EB91B-7FBF-41AE-B4C4-B457EF2FEC73}"/>
              </a:ext>
            </a:extLst>
          </p:cNvPr>
          <p:cNvSpPr/>
          <p:nvPr/>
        </p:nvSpPr>
        <p:spPr>
          <a:xfrm rot="11191596">
            <a:off x="6465550" y="1359028"/>
            <a:ext cx="2292422" cy="800096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27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143" y="1602740"/>
            <a:ext cx="8864600" cy="294259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ct val="95000"/>
              </a:lnSpc>
              <a:spcBef>
                <a:spcPts val="495"/>
              </a:spcBef>
            </a:pPr>
            <a:r>
              <a:rPr sz="6600" b="1" spc="-10" dirty="0">
                <a:solidFill>
                  <a:srgbClr val="4472C4"/>
                </a:solidFill>
                <a:latin typeface="Calibri"/>
                <a:cs typeface="Calibri"/>
              </a:rPr>
              <a:t>Libertad </a:t>
            </a:r>
            <a:r>
              <a:rPr sz="6600" b="1" dirty="0">
                <a:solidFill>
                  <a:srgbClr val="4472C4"/>
                </a:solidFill>
                <a:latin typeface="Calibri"/>
                <a:cs typeface="Calibri"/>
              </a:rPr>
              <a:t>y </a:t>
            </a:r>
            <a:r>
              <a:rPr sz="6600" b="1" spc="-20" dirty="0">
                <a:solidFill>
                  <a:srgbClr val="4472C4"/>
                </a:solidFill>
                <a:latin typeface="Calibri"/>
                <a:cs typeface="Calibri"/>
              </a:rPr>
              <a:t>creatividad </a:t>
            </a:r>
            <a:r>
              <a:rPr sz="6600" b="1" spc="-1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6600" b="1" spc="-15" dirty="0">
                <a:solidFill>
                  <a:srgbClr val="70AD47"/>
                </a:solidFill>
                <a:latin typeface="Calibri"/>
                <a:cs typeface="Calibri"/>
              </a:rPr>
              <a:t>Diversidad </a:t>
            </a:r>
            <a:r>
              <a:rPr sz="6600" b="1" spc="-5" dirty="0">
                <a:solidFill>
                  <a:srgbClr val="70AD47"/>
                </a:solidFill>
                <a:latin typeface="Calibri"/>
                <a:cs typeface="Calibri"/>
              </a:rPr>
              <a:t>de </a:t>
            </a:r>
            <a:r>
              <a:rPr sz="6600" b="1" dirty="0">
                <a:solidFill>
                  <a:srgbClr val="70AD47"/>
                </a:solidFill>
                <a:latin typeface="Calibri"/>
                <a:cs typeface="Calibri"/>
              </a:rPr>
              <a:t>las </a:t>
            </a:r>
            <a:r>
              <a:rPr sz="6600" b="1" spc="-5" dirty="0">
                <a:solidFill>
                  <a:srgbClr val="70AD47"/>
                </a:solidFill>
                <a:latin typeface="Calibri"/>
                <a:cs typeface="Calibri"/>
              </a:rPr>
              <a:t>diócesis </a:t>
            </a:r>
            <a:r>
              <a:rPr sz="6600" b="1" spc="-1480" dirty="0">
                <a:solidFill>
                  <a:srgbClr val="70AD47"/>
                </a:solidFill>
                <a:latin typeface="Calibri"/>
                <a:cs typeface="Calibri"/>
              </a:rPr>
              <a:t> </a:t>
            </a:r>
            <a:r>
              <a:rPr sz="6600" b="1" spc="-5" dirty="0">
                <a:solidFill>
                  <a:srgbClr val="ED7D31"/>
                </a:solidFill>
                <a:latin typeface="Calibri"/>
                <a:cs typeface="Calibri"/>
              </a:rPr>
              <a:t>Fidelidad</a:t>
            </a:r>
            <a:r>
              <a:rPr sz="6600" b="1" spc="-10" dirty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sz="6600" b="1" spc="-5" dirty="0">
                <a:solidFill>
                  <a:srgbClr val="ED7D31"/>
                </a:solidFill>
                <a:latin typeface="Calibri"/>
                <a:cs typeface="Calibri"/>
              </a:rPr>
              <a:t>de</a:t>
            </a:r>
            <a:r>
              <a:rPr sz="6600" b="1" dirty="0">
                <a:solidFill>
                  <a:srgbClr val="ED7D31"/>
                </a:solidFill>
                <a:latin typeface="Calibri"/>
                <a:cs typeface="Calibri"/>
              </a:rPr>
              <a:t> los</a:t>
            </a:r>
            <a:r>
              <a:rPr sz="6600" b="1" spc="-10" dirty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sz="6600" b="1" spc="-15" dirty="0">
                <a:solidFill>
                  <a:srgbClr val="ED7D31"/>
                </a:solidFill>
                <a:latin typeface="Calibri"/>
                <a:cs typeface="Calibri"/>
              </a:rPr>
              <a:t>aportes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143" y="859028"/>
            <a:ext cx="5159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libri"/>
                <a:cs typeface="Calibri"/>
              </a:rPr>
              <a:t>Lo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que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no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podemos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perder: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723378"/>
            <a:ext cx="12192000" cy="1134745"/>
            <a:chOff x="0" y="5723378"/>
            <a:chExt cx="12192000" cy="1134745"/>
          </a:xfrm>
        </p:grpSpPr>
        <p:sp>
          <p:nvSpPr>
            <p:cNvPr id="5" name="object 5"/>
            <p:cNvSpPr/>
            <p:nvPr/>
          </p:nvSpPr>
          <p:spPr>
            <a:xfrm>
              <a:off x="0" y="5723378"/>
              <a:ext cx="5117465" cy="1134745"/>
            </a:xfrm>
            <a:custGeom>
              <a:avLst/>
              <a:gdLst/>
              <a:ahLst/>
              <a:cxnLst/>
              <a:rect l="l" t="t" r="r" b="b"/>
              <a:pathLst>
                <a:path w="5117465" h="1134745">
                  <a:moveTo>
                    <a:pt x="5117072" y="0"/>
                  </a:moveTo>
                  <a:lnTo>
                    <a:pt x="0" y="0"/>
                  </a:lnTo>
                  <a:lnTo>
                    <a:pt x="0" y="1134620"/>
                  </a:lnTo>
                  <a:lnTo>
                    <a:pt x="5117072" y="1134620"/>
                  </a:lnTo>
                  <a:lnTo>
                    <a:pt x="5117072" y="0"/>
                  </a:lnTo>
                  <a:close/>
                </a:path>
              </a:pathLst>
            </a:custGeom>
            <a:solidFill>
              <a:srgbClr val="212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7072" y="5723378"/>
              <a:ext cx="7074915" cy="11346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889" y="6119740"/>
              <a:ext cx="134503" cy="2019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774" y="6185154"/>
              <a:ext cx="105962" cy="1336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3381" y="6185154"/>
              <a:ext cx="110506" cy="1365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56775" y="6118323"/>
              <a:ext cx="31115" cy="200660"/>
            </a:xfrm>
            <a:custGeom>
              <a:avLst/>
              <a:gdLst/>
              <a:ahLst/>
              <a:cxnLst/>
              <a:rect l="l" t="t" r="r" b="b"/>
              <a:pathLst>
                <a:path w="31115" h="200660">
                  <a:moveTo>
                    <a:pt x="26848" y="69668"/>
                  </a:moveTo>
                  <a:lnTo>
                    <a:pt x="4248" y="69668"/>
                  </a:lnTo>
                  <a:lnTo>
                    <a:pt x="4248" y="200491"/>
                  </a:lnTo>
                  <a:lnTo>
                    <a:pt x="26848" y="200491"/>
                  </a:lnTo>
                  <a:lnTo>
                    <a:pt x="26848" y="69668"/>
                  </a:lnTo>
                  <a:close/>
                </a:path>
                <a:path w="31115" h="200660">
                  <a:moveTo>
                    <a:pt x="19886" y="0"/>
                  </a:moveTo>
                  <a:lnTo>
                    <a:pt x="11388" y="0"/>
                  </a:lnTo>
                  <a:lnTo>
                    <a:pt x="7789" y="1524"/>
                  </a:lnTo>
                  <a:lnTo>
                    <a:pt x="1553" y="7582"/>
                  </a:lnTo>
                  <a:lnTo>
                    <a:pt x="0" y="11284"/>
                  </a:lnTo>
                  <a:lnTo>
                    <a:pt x="0" y="19797"/>
                  </a:lnTo>
                  <a:lnTo>
                    <a:pt x="1553" y="23460"/>
                  </a:lnTo>
                  <a:lnTo>
                    <a:pt x="7789" y="29716"/>
                  </a:lnTo>
                  <a:lnTo>
                    <a:pt x="11388" y="31280"/>
                  </a:lnTo>
                  <a:lnTo>
                    <a:pt x="19886" y="31280"/>
                  </a:lnTo>
                  <a:lnTo>
                    <a:pt x="23544" y="29716"/>
                  </a:lnTo>
                  <a:lnTo>
                    <a:pt x="29583" y="23460"/>
                  </a:lnTo>
                  <a:lnTo>
                    <a:pt x="31078" y="19797"/>
                  </a:lnTo>
                  <a:lnTo>
                    <a:pt x="31078" y="11284"/>
                  </a:lnTo>
                  <a:lnTo>
                    <a:pt x="29583" y="7582"/>
                  </a:lnTo>
                  <a:lnTo>
                    <a:pt x="23544" y="1524"/>
                  </a:lnTo>
                  <a:lnTo>
                    <a:pt x="19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8930" y="6185152"/>
              <a:ext cx="131395" cy="19906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91280" y="6096981"/>
              <a:ext cx="22860" cy="222250"/>
            </a:xfrm>
            <a:custGeom>
              <a:avLst/>
              <a:gdLst/>
              <a:ahLst/>
              <a:cxnLst/>
              <a:rect l="l" t="t" r="r" b="b"/>
              <a:pathLst>
                <a:path w="22859" h="222250">
                  <a:moveTo>
                    <a:pt x="22600" y="0"/>
                  </a:moveTo>
                  <a:lnTo>
                    <a:pt x="0" y="0"/>
                  </a:lnTo>
                  <a:lnTo>
                    <a:pt x="0" y="221833"/>
                  </a:lnTo>
                  <a:lnTo>
                    <a:pt x="22600" y="221833"/>
                  </a:lnTo>
                  <a:lnTo>
                    <a:pt x="22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5046" y="6185148"/>
              <a:ext cx="240960" cy="13650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15659" y="6118323"/>
              <a:ext cx="31115" cy="200660"/>
            </a:xfrm>
            <a:custGeom>
              <a:avLst/>
              <a:gdLst/>
              <a:ahLst/>
              <a:cxnLst/>
              <a:rect l="l" t="t" r="r" b="b"/>
              <a:pathLst>
                <a:path w="31114" h="200660">
                  <a:moveTo>
                    <a:pt x="26849" y="69668"/>
                  </a:moveTo>
                  <a:lnTo>
                    <a:pt x="4249" y="69668"/>
                  </a:lnTo>
                  <a:lnTo>
                    <a:pt x="4249" y="200491"/>
                  </a:lnTo>
                  <a:lnTo>
                    <a:pt x="26849" y="200491"/>
                  </a:lnTo>
                  <a:lnTo>
                    <a:pt x="26849" y="69668"/>
                  </a:lnTo>
                  <a:close/>
                </a:path>
                <a:path w="31114" h="200660">
                  <a:moveTo>
                    <a:pt x="19886" y="0"/>
                  </a:moveTo>
                  <a:lnTo>
                    <a:pt x="11389" y="0"/>
                  </a:lnTo>
                  <a:lnTo>
                    <a:pt x="7788" y="1524"/>
                  </a:lnTo>
                  <a:lnTo>
                    <a:pt x="1554" y="7582"/>
                  </a:lnTo>
                  <a:lnTo>
                    <a:pt x="0" y="11284"/>
                  </a:lnTo>
                  <a:lnTo>
                    <a:pt x="0" y="19797"/>
                  </a:lnTo>
                  <a:lnTo>
                    <a:pt x="1554" y="23460"/>
                  </a:lnTo>
                  <a:lnTo>
                    <a:pt x="7788" y="29716"/>
                  </a:lnTo>
                  <a:lnTo>
                    <a:pt x="11389" y="31280"/>
                  </a:lnTo>
                  <a:lnTo>
                    <a:pt x="19886" y="31280"/>
                  </a:lnTo>
                  <a:lnTo>
                    <a:pt x="23544" y="29716"/>
                  </a:lnTo>
                  <a:lnTo>
                    <a:pt x="29583" y="23460"/>
                  </a:lnTo>
                  <a:lnTo>
                    <a:pt x="31078" y="19797"/>
                  </a:lnTo>
                  <a:lnTo>
                    <a:pt x="31078" y="11284"/>
                  </a:lnTo>
                  <a:lnTo>
                    <a:pt x="29583" y="7582"/>
                  </a:lnTo>
                  <a:lnTo>
                    <a:pt x="23544" y="1524"/>
                  </a:lnTo>
                  <a:lnTo>
                    <a:pt x="19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6394" y="6185154"/>
              <a:ext cx="110506" cy="13650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97366" y="6185150"/>
              <a:ext cx="96639" cy="13650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23635" y="6118323"/>
              <a:ext cx="31115" cy="200660"/>
            </a:xfrm>
            <a:custGeom>
              <a:avLst/>
              <a:gdLst/>
              <a:ahLst/>
              <a:cxnLst/>
              <a:rect l="l" t="t" r="r" b="b"/>
              <a:pathLst>
                <a:path w="31114" h="200660">
                  <a:moveTo>
                    <a:pt x="26869" y="69668"/>
                  </a:moveTo>
                  <a:lnTo>
                    <a:pt x="4268" y="69668"/>
                  </a:lnTo>
                  <a:lnTo>
                    <a:pt x="4268" y="200491"/>
                  </a:lnTo>
                  <a:lnTo>
                    <a:pt x="26869" y="200491"/>
                  </a:lnTo>
                  <a:lnTo>
                    <a:pt x="26869" y="69668"/>
                  </a:lnTo>
                  <a:close/>
                </a:path>
                <a:path w="31114" h="200660">
                  <a:moveTo>
                    <a:pt x="19885" y="0"/>
                  </a:moveTo>
                  <a:lnTo>
                    <a:pt x="11388" y="0"/>
                  </a:lnTo>
                  <a:lnTo>
                    <a:pt x="7788" y="1524"/>
                  </a:lnTo>
                  <a:lnTo>
                    <a:pt x="1553" y="7582"/>
                  </a:lnTo>
                  <a:lnTo>
                    <a:pt x="0" y="11284"/>
                  </a:lnTo>
                  <a:lnTo>
                    <a:pt x="0" y="19797"/>
                  </a:lnTo>
                  <a:lnTo>
                    <a:pt x="1553" y="23460"/>
                  </a:lnTo>
                  <a:lnTo>
                    <a:pt x="7788" y="29716"/>
                  </a:lnTo>
                  <a:lnTo>
                    <a:pt x="11388" y="31280"/>
                  </a:lnTo>
                  <a:lnTo>
                    <a:pt x="19885" y="31280"/>
                  </a:lnTo>
                  <a:lnTo>
                    <a:pt x="23564" y="29716"/>
                  </a:lnTo>
                  <a:lnTo>
                    <a:pt x="29583" y="23460"/>
                  </a:lnTo>
                  <a:lnTo>
                    <a:pt x="31078" y="19797"/>
                  </a:lnTo>
                  <a:lnTo>
                    <a:pt x="31078" y="11284"/>
                  </a:lnTo>
                  <a:lnTo>
                    <a:pt x="29583" y="7582"/>
                  </a:lnTo>
                  <a:lnTo>
                    <a:pt x="23564" y="1524"/>
                  </a:lnTo>
                  <a:lnTo>
                    <a:pt x="19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7117" y="6185154"/>
              <a:ext cx="105962" cy="13367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34155" y="6185146"/>
              <a:ext cx="134482" cy="1365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88414" y="6096981"/>
              <a:ext cx="131395" cy="2246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8041" y="6185154"/>
              <a:ext cx="110506" cy="13650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896679" y="6096990"/>
              <a:ext cx="108585" cy="270510"/>
            </a:xfrm>
            <a:custGeom>
              <a:avLst/>
              <a:gdLst/>
              <a:ahLst/>
              <a:cxnLst/>
              <a:rect l="l" t="t" r="r" b="b"/>
              <a:pathLst>
                <a:path w="108585" h="270510">
                  <a:moveTo>
                    <a:pt x="22593" y="0"/>
                  </a:moveTo>
                  <a:lnTo>
                    <a:pt x="0" y="0"/>
                  </a:lnTo>
                  <a:lnTo>
                    <a:pt x="0" y="221830"/>
                  </a:lnTo>
                  <a:lnTo>
                    <a:pt x="22593" y="221830"/>
                  </a:lnTo>
                  <a:lnTo>
                    <a:pt x="22593" y="0"/>
                  </a:lnTo>
                  <a:close/>
                </a:path>
                <a:path w="108585" h="270510">
                  <a:moveTo>
                    <a:pt x="108229" y="199085"/>
                  </a:moveTo>
                  <a:lnTo>
                    <a:pt x="85623" y="190550"/>
                  </a:lnTo>
                  <a:lnTo>
                    <a:pt x="60756" y="264198"/>
                  </a:lnTo>
                  <a:lnTo>
                    <a:pt x="77139" y="270179"/>
                  </a:lnTo>
                  <a:lnTo>
                    <a:pt x="108229" y="1990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32054" y="6185152"/>
              <a:ext cx="131376" cy="19623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94515" y="6185146"/>
              <a:ext cx="215842" cy="1365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31534" y="6094140"/>
              <a:ext cx="281437" cy="22751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835591" y="6118323"/>
              <a:ext cx="31115" cy="200660"/>
            </a:xfrm>
            <a:custGeom>
              <a:avLst/>
              <a:gdLst/>
              <a:ahLst/>
              <a:cxnLst/>
              <a:rect l="l" t="t" r="r" b="b"/>
              <a:pathLst>
                <a:path w="31114" h="200660">
                  <a:moveTo>
                    <a:pt x="26849" y="69668"/>
                  </a:moveTo>
                  <a:lnTo>
                    <a:pt x="4249" y="69668"/>
                  </a:lnTo>
                  <a:lnTo>
                    <a:pt x="4249" y="200491"/>
                  </a:lnTo>
                  <a:lnTo>
                    <a:pt x="26849" y="200491"/>
                  </a:lnTo>
                  <a:lnTo>
                    <a:pt x="26849" y="69668"/>
                  </a:lnTo>
                  <a:close/>
                </a:path>
                <a:path w="31114" h="200660">
                  <a:moveTo>
                    <a:pt x="19866" y="0"/>
                  </a:moveTo>
                  <a:lnTo>
                    <a:pt x="11389" y="0"/>
                  </a:lnTo>
                  <a:lnTo>
                    <a:pt x="7769" y="1524"/>
                  </a:lnTo>
                  <a:lnTo>
                    <a:pt x="1554" y="7582"/>
                  </a:lnTo>
                  <a:lnTo>
                    <a:pt x="0" y="11284"/>
                  </a:lnTo>
                  <a:lnTo>
                    <a:pt x="0" y="19797"/>
                  </a:lnTo>
                  <a:lnTo>
                    <a:pt x="1554" y="23460"/>
                  </a:lnTo>
                  <a:lnTo>
                    <a:pt x="7769" y="29716"/>
                  </a:lnTo>
                  <a:lnTo>
                    <a:pt x="11389" y="31280"/>
                  </a:lnTo>
                  <a:lnTo>
                    <a:pt x="19866" y="31280"/>
                  </a:lnTo>
                  <a:lnTo>
                    <a:pt x="23544" y="29716"/>
                  </a:lnTo>
                  <a:lnTo>
                    <a:pt x="29583" y="23460"/>
                  </a:lnTo>
                  <a:lnTo>
                    <a:pt x="31078" y="19797"/>
                  </a:lnTo>
                  <a:lnTo>
                    <a:pt x="31078" y="11284"/>
                  </a:lnTo>
                  <a:lnTo>
                    <a:pt x="29583" y="7582"/>
                  </a:lnTo>
                  <a:lnTo>
                    <a:pt x="23544" y="1524"/>
                  </a:lnTo>
                  <a:lnTo>
                    <a:pt x="198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96323" y="6185146"/>
              <a:ext cx="112472" cy="13652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31374" y="6185154"/>
              <a:ext cx="110506" cy="13650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43576" y="6187981"/>
              <a:ext cx="124334" cy="1934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62624" y="6096981"/>
              <a:ext cx="1734214" cy="2844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2" name="Google Shape;2872;p41"/>
          <p:cNvGrpSpPr/>
          <p:nvPr/>
        </p:nvGrpSpPr>
        <p:grpSpPr>
          <a:xfrm rot="1725718">
            <a:off x="6417964" y="5464996"/>
            <a:ext cx="567805" cy="659600"/>
            <a:chOff x="5153475" y="3541325"/>
            <a:chExt cx="176600" cy="205150"/>
          </a:xfrm>
        </p:grpSpPr>
        <p:sp>
          <p:nvSpPr>
            <p:cNvPr id="2873" name="Google Shape;2873;p41"/>
            <p:cNvSpPr/>
            <p:nvPr/>
          </p:nvSpPr>
          <p:spPr>
            <a:xfrm>
              <a:off x="5153475" y="3541325"/>
              <a:ext cx="176600" cy="205150"/>
            </a:xfrm>
            <a:custGeom>
              <a:avLst/>
              <a:gdLst/>
              <a:ahLst/>
              <a:cxnLst/>
              <a:rect l="l" t="t" r="r" b="b"/>
              <a:pathLst>
                <a:path w="7064" h="8206" extrusionOk="0">
                  <a:moveTo>
                    <a:pt x="3567" y="0"/>
                  </a:moveTo>
                  <a:cubicBezTo>
                    <a:pt x="2861" y="0"/>
                    <a:pt x="2194" y="294"/>
                    <a:pt x="1632" y="800"/>
                  </a:cubicBezTo>
                  <a:cubicBezTo>
                    <a:pt x="1513" y="919"/>
                    <a:pt x="1394" y="1058"/>
                    <a:pt x="1274" y="1198"/>
                  </a:cubicBezTo>
                  <a:cubicBezTo>
                    <a:pt x="1075" y="1416"/>
                    <a:pt x="916" y="1655"/>
                    <a:pt x="757" y="1934"/>
                  </a:cubicBezTo>
                  <a:cubicBezTo>
                    <a:pt x="697" y="2033"/>
                    <a:pt x="637" y="2153"/>
                    <a:pt x="598" y="2272"/>
                  </a:cubicBezTo>
                  <a:cubicBezTo>
                    <a:pt x="458" y="2570"/>
                    <a:pt x="339" y="2889"/>
                    <a:pt x="240" y="3227"/>
                  </a:cubicBezTo>
                  <a:cubicBezTo>
                    <a:pt x="220" y="3307"/>
                    <a:pt x="200" y="3386"/>
                    <a:pt x="180" y="3466"/>
                  </a:cubicBezTo>
                  <a:cubicBezTo>
                    <a:pt x="140" y="3645"/>
                    <a:pt x="100" y="3804"/>
                    <a:pt x="80" y="3983"/>
                  </a:cubicBezTo>
                  <a:cubicBezTo>
                    <a:pt x="60" y="4142"/>
                    <a:pt x="41" y="4321"/>
                    <a:pt x="21" y="4480"/>
                  </a:cubicBezTo>
                  <a:cubicBezTo>
                    <a:pt x="21" y="4500"/>
                    <a:pt x="21" y="4520"/>
                    <a:pt x="21" y="4540"/>
                  </a:cubicBezTo>
                  <a:cubicBezTo>
                    <a:pt x="1" y="4779"/>
                    <a:pt x="1" y="5057"/>
                    <a:pt x="21" y="5316"/>
                  </a:cubicBezTo>
                  <a:cubicBezTo>
                    <a:pt x="41" y="5455"/>
                    <a:pt x="41" y="5615"/>
                    <a:pt x="80" y="5754"/>
                  </a:cubicBezTo>
                  <a:cubicBezTo>
                    <a:pt x="120" y="6032"/>
                    <a:pt x="200" y="6311"/>
                    <a:pt x="319" y="6570"/>
                  </a:cubicBezTo>
                  <a:cubicBezTo>
                    <a:pt x="379" y="6689"/>
                    <a:pt x="419" y="6788"/>
                    <a:pt x="498" y="6888"/>
                  </a:cubicBezTo>
                  <a:cubicBezTo>
                    <a:pt x="657" y="7166"/>
                    <a:pt x="876" y="7425"/>
                    <a:pt x="1175" y="7624"/>
                  </a:cubicBezTo>
                  <a:cubicBezTo>
                    <a:pt x="1751" y="8057"/>
                    <a:pt x="2754" y="8205"/>
                    <a:pt x="3579" y="8205"/>
                  </a:cubicBezTo>
                  <a:cubicBezTo>
                    <a:pt x="3779" y="8205"/>
                    <a:pt x="3969" y="8197"/>
                    <a:pt x="4139" y="8181"/>
                  </a:cubicBezTo>
                  <a:cubicBezTo>
                    <a:pt x="5631" y="8102"/>
                    <a:pt x="6487" y="7425"/>
                    <a:pt x="6845" y="6410"/>
                  </a:cubicBezTo>
                  <a:cubicBezTo>
                    <a:pt x="6885" y="6291"/>
                    <a:pt x="6925" y="6172"/>
                    <a:pt x="6964" y="6052"/>
                  </a:cubicBezTo>
                  <a:cubicBezTo>
                    <a:pt x="6984" y="5933"/>
                    <a:pt x="7004" y="5814"/>
                    <a:pt x="7024" y="5694"/>
                  </a:cubicBezTo>
                  <a:cubicBezTo>
                    <a:pt x="7044" y="5555"/>
                    <a:pt x="7064" y="5396"/>
                    <a:pt x="7064" y="5256"/>
                  </a:cubicBezTo>
                  <a:cubicBezTo>
                    <a:pt x="7064" y="5177"/>
                    <a:pt x="7064" y="5097"/>
                    <a:pt x="7064" y="5018"/>
                  </a:cubicBezTo>
                  <a:cubicBezTo>
                    <a:pt x="7064" y="4858"/>
                    <a:pt x="7064" y="4679"/>
                    <a:pt x="7064" y="4520"/>
                  </a:cubicBezTo>
                  <a:cubicBezTo>
                    <a:pt x="7064" y="4500"/>
                    <a:pt x="7064" y="4500"/>
                    <a:pt x="7044" y="4480"/>
                  </a:cubicBezTo>
                  <a:cubicBezTo>
                    <a:pt x="7024" y="4142"/>
                    <a:pt x="6945" y="3685"/>
                    <a:pt x="6805" y="3207"/>
                  </a:cubicBezTo>
                  <a:cubicBezTo>
                    <a:pt x="6785" y="3128"/>
                    <a:pt x="6766" y="3028"/>
                    <a:pt x="6746" y="2948"/>
                  </a:cubicBezTo>
                  <a:cubicBezTo>
                    <a:pt x="6706" y="2829"/>
                    <a:pt x="6666" y="2730"/>
                    <a:pt x="6626" y="2610"/>
                  </a:cubicBezTo>
                  <a:cubicBezTo>
                    <a:pt x="6586" y="2491"/>
                    <a:pt x="6527" y="2352"/>
                    <a:pt x="6487" y="2232"/>
                  </a:cubicBezTo>
                  <a:cubicBezTo>
                    <a:pt x="6467" y="2192"/>
                    <a:pt x="6447" y="2133"/>
                    <a:pt x="6407" y="2073"/>
                  </a:cubicBezTo>
                  <a:cubicBezTo>
                    <a:pt x="6348" y="1914"/>
                    <a:pt x="6248" y="1735"/>
                    <a:pt x="6149" y="1576"/>
                  </a:cubicBezTo>
                  <a:cubicBezTo>
                    <a:pt x="5651" y="700"/>
                    <a:pt x="4875" y="4"/>
                    <a:pt x="3701" y="4"/>
                  </a:cubicBezTo>
                  <a:cubicBezTo>
                    <a:pt x="3657" y="1"/>
                    <a:pt x="3612" y="0"/>
                    <a:pt x="3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4" name="Google Shape;2874;p41"/>
            <p:cNvSpPr/>
            <p:nvPr/>
          </p:nvSpPr>
          <p:spPr>
            <a:xfrm>
              <a:off x="5185325" y="3561300"/>
              <a:ext cx="128350" cy="33225"/>
            </a:xfrm>
            <a:custGeom>
              <a:avLst/>
              <a:gdLst/>
              <a:ahLst/>
              <a:cxnLst/>
              <a:rect l="l" t="t" r="r" b="b"/>
              <a:pathLst>
                <a:path w="5134" h="1329" extrusionOk="0">
                  <a:moveTo>
                    <a:pt x="358" y="1"/>
                  </a:moveTo>
                  <a:cubicBezTo>
                    <a:pt x="239" y="120"/>
                    <a:pt x="120" y="259"/>
                    <a:pt x="0" y="399"/>
                  </a:cubicBezTo>
                  <a:cubicBezTo>
                    <a:pt x="1226" y="1082"/>
                    <a:pt x="2574" y="1329"/>
                    <a:pt x="3957" y="1329"/>
                  </a:cubicBezTo>
                  <a:cubicBezTo>
                    <a:pt x="4347" y="1329"/>
                    <a:pt x="4740" y="1309"/>
                    <a:pt x="5133" y="1274"/>
                  </a:cubicBezTo>
                  <a:cubicBezTo>
                    <a:pt x="5074" y="1115"/>
                    <a:pt x="4974" y="936"/>
                    <a:pt x="4875" y="777"/>
                  </a:cubicBezTo>
                  <a:cubicBezTo>
                    <a:pt x="4570" y="800"/>
                    <a:pt x="4266" y="812"/>
                    <a:pt x="3965" y="812"/>
                  </a:cubicBezTo>
                  <a:cubicBezTo>
                    <a:pt x="2713" y="812"/>
                    <a:pt x="1497" y="594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5" name="Google Shape;2875;p41"/>
            <p:cNvSpPr/>
            <p:nvPr/>
          </p:nvSpPr>
          <p:spPr>
            <a:xfrm>
              <a:off x="5157950" y="3615025"/>
              <a:ext cx="165675" cy="24700"/>
            </a:xfrm>
            <a:custGeom>
              <a:avLst/>
              <a:gdLst/>
              <a:ahLst/>
              <a:cxnLst/>
              <a:rect l="l" t="t" r="r" b="b"/>
              <a:pathLst>
                <a:path w="6627" h="988" extrusionOk="0">
                  <a:moveTo>
                    <a:pt x="6567" y="0"/>
                  </a:moveTo>
                  <a:cubicBezTo>
                    <a:pt x="5483" y="516"/>
                    <a:pt x="4321" y="731"/>
                    <a:pt x="3153" y="731"/>
                  </a:cubicBezTo>
                  <a:cubicBezTo>
                    <a:pt x="2111" y="731"/>
                    <a:pt x="1064" y="560"/>
                    <a:pt x="61" y="279"/>
                  </a:cubicBezTo>
                  <a:cubicBezTo>
                    <a:pt x="41" y="359"/>
                    <a:pt x="21" y="438"/>
                    <a:pt x="1" y="518"/>
                  </a:cubicBezTo>
                  <a:cubicBezTo>
                    <a:pt x="1026" y="816"/>
                    <a:pt x="2086" y="988"/>
                    <a:pt x="3139" y="988"/>
                  </a:cubicBezTo>
                  <a:cubicBezTo>
                    <a:pt x="4332" y="988"/>
                    <a:pt x="5516" y="767"/>
                    <a:pt x="6626" y="259"/>
                  </a:cubicBezTo>
                  <a:cubicBezTo>
                    <a:pt x="6606" y="180"/>
                    <a:pt x="6587" y="80"/>
                    <a:pt x="6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6" name="Google Shape;2876;p41"/>
            <p:cNvSpPr/>
            <p:nvPr/>
          </p:nvSpPr>
          <p:spPr>
            <a:xfrm>
              <a:off x="5153975" y="3640900"/>
              <a:ext cx="176100" cy="34075"/>
            </a:xfrm>
            <a:custGeom>
              <a:avLst/>
              <a:gdLst/>
              <a:ahLst/>
              <a:cxnLst/>
              <a:rect l="l" t="t" r="r" b="b"/>
              <a:pathLst>
                <a:path w="7044" h="1363" extrusionOk="0">
                  <a:moveTo>
                    <a:pt x="60" y="0"/>
                  </a:moveTo>
                  <a:cubicBezTo>
                    <a:pt x="40" y="159"/>
                    <a:pt x="21" y="338"/>
                    <a:pt x="1" y="497"/>
                  </a:cubicBezTo>
                  <a:cubicBezTo>
                    <a:pt x="1" y="517"/>
                    <a:pt x="1" y="537"/>
                    <a:pt x="1" y="557"/>
                  </a:cubicBezTo>
                  <a:cubicBezTo>
                    <a:pt x="995" y="1074"/>
                    <a:pt x="2169" y="1273"/>
                    <a:pt x="3303" y="1333"/>
                  </a:cubicBezTo>
                  <a:cubicBezTo>
                    <a:pt x="3603" y="1352"/>
                    <a:pt x="3904" y="1362"/>
                    <a:pt x="4206" y="1362"/>
                  </a:cubicBezTo>
                  <a:cubicBezTo>
                    <a:pt x="5163" y="1362"/>
                    <a:pt x="6121" y="1262"/>
                    <a:pt x="7044" y="1035"/>
                  </a:cubicBezTo>
                  <a:cubicBezTo>
                    <a:pt x="7044" y="875"/>
                    <a:pt x="7044" y="696"/>
                    <a:pt x="7044" y="537"/>
                  </a:cubicBezTo>
                  <a:cubicBezTo>
                    <a:pt x="7044" y="517"/>
                    <a:pt x="7044" y="517"/>
                    <a:pt x="7024" y="497"/>
                  </a:cubicBezTo>
                  <a:cubicBezTo>
                    <a:pt x="6078" y="743"/>
                    <a:pt x="4997" y="899"/>
                    <a:pt x="3916" y="899"/>
                  </a:cubicBezTo>
                  <a:cubicBezTo>
                    <a:pt x="2540" y="899"/>
                    <a:pt x="1163" y="646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878" name="Google Shape;2878;p41"/>
          <p:cNvSpPr txBox="1">
            <a:spLocks noGrp="1"/>
          </p:cNvSpPr>
          <p:nvPr>
            <p:ph type="title"/>
          </p:nvPr>
        </p:nvSpPr>
        <p:spPr>
          <a:xfrm>
            <a:off x="3449853" y="2212215"/>
            <a:ext cx="5688892" cy="2758968"/>
          </a:xfrm>
          <a:prstGeom prst="rect">
            <a:avLst/>
          </a:prstGeom>
        </p:spPr>
        <p:txBody>
          <a:bodyPr spcFirstLastPara="1" vert="horz" wrap="square" lIns="121900" tIns="120000" rIns="121900" bIns="192000" rtlCol="0" anchor="ctr" anchorCtr="0">
            <a:noAutofit/>
          </a:bodyPr>
          <a:lstStyle/>
          <a:p>
            <a:pPr algn="ctr"/>
            <a:r>
              <a:rPr lang="es-CL" sz="6400" i="1" dirty="0"/>
              <a:t>DÉMOSLE OTRA VUELTA</a:t>
            </a:r>
          </a:p>
        </p:txBody>
      </p:sp>
      <p:sp>
        <p:nvSpPr>
          <p:cNvPr id="12" name="Google Shape;2877;p41">
            <a:extLst>
              <a:ext uri="{FF2B5EF4-FFF2-40B4-BE49-F238E27FC236}">
                <a16:creationId xmlns:a16="http://schemas.microsoft.com/office/drawing/2014/main" id="{83BC6CFB-A67A-4A06-B393-7BEE1153D5BB}"/>
              </a:ext>
            </a:extLst>
          </p:cNvPr>
          <p:cNvSpPr txBox="1">
            <a:spLocks/>
          </p:cNvSpPr>
          <p:nvPr/>
        </p:nvSpPr>
        <p:spPr>
          <a:xfrm>
            <a:off x="4204301" y="3923103"/>
            <a:ext cx="4535520" cy="1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/>
            <a:r>
              <a:rPr lang="es-CL" sz="2400" dirty="0"/>
              <a:t>No empezamos desde cero.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8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p34"/>
          <p:cNvSpPr/>
          <p:nvPr/>
        </p:nvSpPr>
        <p:spPr>
          <a:xfrm rot="3599982">
            <a:off x="8708853" y="-615016"/>
            <a:ext cx="10151" cy="13957"/>
          </a:xfrm>
          <a:custGeom>
            <a:avLst/>
            <a:gdLst/>
            <a:ahLst/>
            <a:cxnLst/>
            <a:rect l="l" t="t" r="r" b="b"/>
            <a:pathLst>
              <a:path w="160" h="220" extrusionOk="0">
                <a:moveTo>
                  <a:pt x="160" y="0"/>
                </a:moveTo>
                <a:lnTo>
                  <a:pt x="160" y="0"/>
                </a:lnTo>
                <a:cubicBezTo>
                  <a:pt x="0" y="219"/>
                  <a:pt x="120" y="160"/>
                  <a:pt x="140" y="219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0" name="Google Shape;2700;p34"/>
          <p:cNvSpPr/>
          <p:nvPr/>
        </p:nvSpPr>
        <p:spPr>
          <a:xfrm rot="3599982">
            <a:off x="9012377" y="-382423"/>
            <a:ext cx="2601" cy="1332"/>
          </a:xfrm>
          <a:custGeom>
            <a:avLst/>
            <a:gdLst/>
            <a:ahLst/>
            <a:cxnLst/>
            <a:rect l="l" t="t" r="r" b="b"/>
            <a:pathLst>
              <a:path w="41" h="21" extrusionOk="0">
                <a:moveTo>
                  <a:pt x="1" y="1"/>
                </a:moveTo>
                <a:cubicBezTo>
                  <a:pt x="1" y="1"/>
                  <a:pt x="1" y="21"/>
                  <a:pt x="1" y="21"/>
                </a:cubicBezTo>
                <a:cubicBezTo>
                  <a:pt x="41" y="1"/>
                  <a:pt x="41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1" name="Google Shape;2701;p34"/>
          <p:cNvSpPr/>
          <p:nvPr/>
        </p:nvSpPr>
        <p:spPr>
          <a:xfrm rot="3599982">
            <a:off x="9323254" y="-504313"/>
            <a:ext cx="4060" cy="6535"/>
          </a:xfrm>
          <a:custGeom>
            <a:avLst/>
            <a:gdLst/>
            <a:ahLst/>
            <a:cxnLst/>
            <a:rect l="l" t="t" r="r" b="b"/>
            <a:pathLst>
              <a:path w="64" h="103" extrusionOk="0">
                <a:moveTo>
                  <a:pt x="60" y="1"/>
                </a:moveTo>
                <a:cubicBezTo>
                  <a:pt x="56" y="1"/>
                  <a:pt x="35" y="45"/>
                  <a:pt x="1" y="103"/>
                </a:cubicBezTo>
                <a:cubicBezTo>
                  <a:pt x="20" y="83"/>
                  <a:pt x="20" y="83"/>
                  <a:pt x="40" y="83"/>
                </a:cubicBezTo>
                <a:cubicBezTo>
                  <a:pt x="57" y="24"/>
                  <a:pt x="63" y="1"/>
                  <a:pt x="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2" name="Google Shape;2702;p34"/>
          <p:cNvSpPr/>
          <p:nvPr/>
        </p:nvSpPr>
        <p:spPr>
          <a:xfrm rot="3599982">
            <a:off x="9127394" y="-554696"/>
            <a:ext cx="1332" cy="2537"/>
          </a:xfrm>
          <a:custGeom>
            <a:avLst/>
            <a:gdLst/>
            <a:ahLst/>
            <a:cxnLst/>
            <a:rect l="l" t="t" r="r" b="b"/>
            <a:pathLst>
              <a:path w="21" h="40" extrusionOk="0">
                <a:moveTo>
                  <a:pt x="20" y="0"/>
                </a:moveTo>
                <a:lnTo>
                  <a:pt x="20" y="0"/>
                </a:lnTo>
                <a:cubicBezTo>
                  <a:pt x="20" y="20"/>
                  <a:pt x="0" y="40"/>
                  <a:pt x="0" y="40"/>
                </a:cubicBezTo>
                <a:cubicBezTo>
                  <a:pt x="20" y="20"/>
                  <a:pt x="20" y="20"/>
                  <a:pt x="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3" name="Google Shape;2703;p34"/>
          <p:cNvSpPr/>
          <p:nvPr/>
        </p:nvSpPr>
        <p:spPr>
          <a:xfrm rot="3599982">
            <a:off x="8708902" y="-601096"/>
            <a:ext cx="1332" cy="1332"/>
          </a:xfrm>
          <a:custGeom>
            <a:avLst/>
            <a:gdLst/>
            <a:ahLst/>
            <a:cxnLst/>
            <a:rect l="l" t="t" r="r" b="b"/>
            <a:pathLst>
              <a:path w="21" h="21" extrusionOk="0">
                <a:moveTo>
                  <a:pt x="1" y="0"/>
                </a:moveTo>
                <a:lnTo>
                  <a:pt x="1" y="20"/>
                </a:lnTo>
                <a:lnTo>
                  <a:pt x="21" y="20"/>
                </a:lnTo>
                <a:cubicBezTo>
                  <a:pt x="21" y="0"/>
                  <a:pt x="21" y="0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4" name="Google Shape;2704;p34"/>
          <p:cNvSpPr/>
          <p:nvPr/>
        </p:nvSpPr>
        <p:spPr>
          <a:xfrm rot="3599982">
            <a:off x="8880825" y="-375179"/>
            <a:ext cx="11419" cy="6852"/>
          </a:xfrm>
          <a:custGeom>
            <a:avLst/>
            <a:gdLst/>
            <a:ahLst/>
            <a:cxnLst/>
            <a:rect l="l" t="t" r="r" b="b"/>
            <a:pathLst>
              <a:path w="180" h="108" extrusionOk="0">
                <a:moveTo>
                  <a:pt x="180" y="1"/>
                </a:moveTo>
                <a:lnTo>
                  <a:pt x="180" y="1"/>
                </a:lnTo>
                <a:cubicBezTo>
                  <a:pt x="100" y="60"/>
                  <a:pt x="40" y="80"/>
                  <a:pt x="1" y="100"/>
                </a:cubicBezTo>
                <a:cubicBezTo>
                  <a:pt x="5" y="105"/>
                  <a:pt x="12" y="107"/>
                  <a:pt x="20" y="107"/>
                </a:cubicBezTo>
                <a:cubicBezTo>
                  <a:pt x="49" y="107"/>
                  <a:pt x="103" y="78"/>
                  <a:pt x="1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5" name="Google Shape;2705;p34"/>
          <p:cNvSpPr/>
          <p:nvPr/>
        </p:nvSpPr>
        <p:spPr>
          <a:xfrm rot="3599982">
            <a:off x="9482790" y="-312685"/>
            <a:ext cx="15225" cy="13957"/>
          </a:xfrm>
          <a:custGeom>
            <a:avLst/>
            <a:gdLst/>
            <a:ahLst/>
            <a:cxnLst/>
            <a:rect l="l" t="t" r="r" b="b"/>
            <a:pathLst>
              <a:path w="240" h="220" extrusionOk="0">
                <a:moveTo>
                  <a:pt x="239" y="0"/>
                </a:moveTo>
                <a:lnTo>
                  <a:pt x="159" y="60"/>
                </a:lnTo>
                <a:lnTo>
                  <a:pt x="0" y="219"/>
                </a:lnTo>
                <a:lnTo>
                  <a:pt x="0" y="219"/>
                </a:lnTo>
                <a:lnTo>
                  <a:pt x="2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6" name="Google Shape;2706;p34"/>
          <p:cNvSpPr/>
          <p:nvPr/>
        </p:nvSpPr>
        <p:spPr>
          <a:xfrm rot="3599982">
            <a:off x="9256200" y="-336185"/>
            <a:ext cx="11419" cy="11419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179" y="1"/>
                </a:moveTo>
                <a:lnTo>
                  <a:pt x="179" y="1"/>
                </a:lnTo>
                <a:cubicBezTo>
                  <a:pt x="100" y="61"/>
                  <a:pt x="60" y="61"/>
                  <a:pt x="0" y="61"/>
                </a:cubicBezTo>
                <a:lnTo>
                  <a:pt x="120" y="180"/>
                </a:lnTo>
                <a:lnTo>
                  <a:pt x="17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7" name="Google Shape;2707;p34"/>
          <p:cNvSpPr/>
          <p:nvPr/>
        </p:nvSpPr>
        <p:spPr>
          <a:xfrm rot="3599982">
            <a:off x="9189910" y="-343984"/>
            <a:ext cx="16177" cy="23092"/>
          </a:xfrm>
          <a:custGeom>
            <a:avLst/>
            <a:gdLst/>
            <a:ahLst/>
            <a:cxnLst/>
            <a:rect l="l" t="t" r="r" b="b"/>
            <a:pathLst>
              <a:path w="255" h="364" extrusionOk="0">
                <a:moveTo>
                  <a:pt x="222" y="0"/>
                </a:moveTo>
                <a:cubicBezTo>
                  <a:pt x="210" y="0"/>
                  <a:pt x="177" y="25"/>
                  <a:pt x="111" y="91"/>
                </a:cubicBezTo>
                <a:cubicBezTo>
                  <a:pt x="125" y="133"/>
                  <a:pt x="1" y="363"/>
                  <a:pt x="23" y="363"/>
                </a:cubicBezTo>
                <a:cubicBezTo>
                  <a:pt x="33" y="363"/>
                  <a:pt x="68" y="323"/>
                  <a:pt x="150" y="211"/>
                </a:cubicBezTo>
                <a:cubicBezTo>
                  <a:pt x="150" y="168"/>
                  <a:pt x="254" y="0"/>
                  <a:pt x="2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8" name="Google Shape;2708;p34"/>
          <p:cNvSpPr/>
          <p:nvPr/>
        </p:nvSpPr>
        <p:spPr>
          <a:xfrm rot="3599982">
            <a:off x="8550082" y="-634533"/>
            <a:ext cx="20237" cy="17700"/>
          </a:xfrm>
          <a:custGeom>
            <a:avLst/>
            <a:gdLst/>
            <a:ahLst/>
            <a:cxnLst/>
            <a:rect l="l" t="t" r="r" b="b"/>
            <a:pathLst>
              <a:path w="319" h="279" extrusionOk="0">
                <a:moveTo>
                  <a:pt x="160" y="0"/>
                </a:moveTo>
                <a:cubicBezTo>
                  <a:pt x="100" y="80"/>
                  <a:pt x="40" y="199"/>
                  <a:pt x="0" y="279"/>
                </a:cubicBezTo>
                <a:cubicBezTo>
                  <a:pt x="140" y="100"/>
                  <a:pt x="319" y="80"/>
                  <a:pt x="1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9" name="Google Shape;2709;p34"/>
          <p:cNvSpPr/>
          <p:nvPr/>
        </p:nvSpPr>
        <p:spPr>
          <a:xfrm rot="3599982">
            <a:off x="8634987" y="-645885"/>
            <a:ext cx="1332" cy="1332"/>
          </a:xfrm>
          <a:custGeom>
            <a:avLst/>
            <a:gdLst/>
            <a:ahLst/>
            <a:cxnLst/>
            <a:rect l="l" t="t" r="r" b="b"/>
            <a:pathLst>
              <a:path w="21" h="21" extrusionOk="0">
                <a:moveTo>
                  <a:pt x="1" y="1"/>
                </a:moveTo>
                <a:lnTo>
                  <a:pt x="1" y="21"/>
                </a:lnTo>
                <a:lnTo>
                  <a:pt x="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0" name="Google Shape;2710;p34"/>
          <p:cNvSpPr/>
          <p:nvPr/>
        </p:nvSpPr>
        <p:spPr>
          <a:xfrm rot="3599982">
            <a:off x="8555208" y="-654237"/>
            <a:ext cx="12688" cy="8881"/>
          </a:xfrm>
          <a:custGeom>
            <a:avLst/>
            <a:gdLst/>
            <a:ahLst/>
            <a:cxnLst/>
            <a:rect l="l" t="t" r="r" b="b"/>
            <a:pathLst>
              <a:path w="200" h="140" extrusionOk="0">
                <a:moveTo>
                  <a:pt x="200" y="0"/>
                </a:moveTo>
                <a:lnTo>
                  <a:pt x="200" y="0"/>
                </a:lnTo>
                <a:cubicBezTo>
                  <a:pt x="140" y="40"/>
                  <a:pt x="80" y="80"/>
                  <a:pt x="1" y="139"/>
                </a:cubicBezTo>
                <a:cubicBezTo>
                  <a:pt x="80" y="100"/>
                  <a:pt x="200" y="20"/>
                  <a:pt x="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1" name="Google Shape;2711;p34"/>
          <p:cNvSpPr/>
          <p:nvPr/>
        </p:nvSpPr>
        <p:spPr>
          <a:xfrm rot="3599982">
            <a:off x="8598894" y="-665456"/>
            <a:ext cx="29055" cy="34131"/>
          </a:xfrm>
          <a:custGeom>
            <a:avLst/>
            <a:gdLst/>
            <a:ahLst/>
            <a:cxnLst/>
            <a:rect l="l" t="t" r="r" b="b"/>
            <a:pathLst>
              <a:path w="458" h="538" extrusionOk="0">
                <a:moveTo>
                  <a:pt x="438" y="1"/>
                </a:moveTo>
                <a:lnTo>
                  <a:pt x="60" y="478"/>
                </a:lnTo>
                <a:lnTo>
                  <a:pt x="80" y="419"/>
                </a:lnTo>
                <a:lnTo>
                  <a:pt x="0" y="538"/>
                </a:lnTo>
                <a:cubicBezTo>
                  <a:pt x="100" y="438"/>
                  <a:pt x="199" y="379"/>
                  <a:pt x="378" y="279"/>
                </a:cubicBezTo>
                <a:cubicBezTo>
                  <a:pt x="458" y="80"/>
                  <a:pt x="458" y="41"/>
                  <a:pt x="4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2" name="Google Shape;2712;p34"/>
          <p:cNvSpPr/>
          <p:nvPr/>
        </p:nvSpPr>
        <p:spPr>
          <a:xfrm rot="3599982">
            <a:off x="8540985" y="-681561"/>
            <a:ext cx="41743" cy="44281"/>
          </a:xfrm>
          <a:custGeom>
            <a:avLst/>
            <a:gdLst/>
            <a:ahLst/>
            <a:cxnLst/>
            <a:rect l="l" t="t" r="r" b="b"/>
            <a:pathLst>
              <a:path w="658" h="698" extrusionOk="0">
                <a:moveTo>
                  <a:pt x="657" y="1"/>
                </a:moveTo>
                <a:lnTo>
                  <a:pt x="657" y="1"/>
                </a:lnTo>
                <a:cubicBezTo>
                  <a:pt x="578" y="81"/>
                  <a:pt x="478" y="200"/>
                  <a:pt x="319" y="439"/>
                </a:cubicBezTo>
                <a:cubicBezTo>
                  <a:pt x="357" y="401"/>
                  <a:pt x="375" y="387"/>
                  <a:pt x="381" y="387"/>
                </a:cubicBezTo>
                <a:cubicBezTo>
                  <a:pt x="394" y="387"/>
                  <a:pt x="353" y="451"/>
                  <a:pt x="339" y="478"/>
                </a:cubicBezTo>
                <a:cubicBezTo>
                  <a:pt x="339" y="478"/>
                  <a:pt x="319" y="459"/>
                  <a:pt x="319" y="439"/>
                </a:cubicBezTo>
                <a:cubicBezTo>
                  <a:pt x="302" y="300"/>
                  <a:pt x="405" y="86"/>
                  <a:pt x="287" y="86"/>
                </a:cubicBezTo>
                <a:cubicBezTo>
                  <a:pt x="270" y="86"/>
                  <a:pt x="248" y="90"/>
                  <a:pt x="220" y="100"/>
                </a:cubicBezTo>
                <a:cubicBezTo>
                  <a:pt x="1" y="379"/>
                  <a:pt x="140" y="359"/>
                  <a:pt x="60" y="558"/>
                </a:cubicBezTo>
                <a:cubicBezTo>
                  <a:pt x="153" y="419"/>
                  <a:pt x="187" y="374"/>
                  <a:pt x="195" y="374"/>
                </a:cubicBezTo>
                <a:cubicBezTo>
                  <a:pt x="210" y="374"/>
                  <a:pt x="147" y="512"/>
                  <a:pt x="192" y="512"/>
                </a:cubicBezTo>
                <a:cubicBezTo>
                  <a:pt x="209" y="512"/>
                  <a:pt x="241" y="493"/>
                  <a:pt x="299" y="439"/>
                </a:cubicBezTo>
                <a:lnTo>
                  <a:pt x="299" y="439"/>
                </a:lnTo>
                <a:cubicBezTo>
                  <a:pt x="259" y="538"/>
                  <a:pt x="200" y="618"/>
                  <a:pt x="140" y="697"/>
                </a:cubicBezTo>
                <a:cubicBezTo>
                  <a:pt x="220" y="618"/>
                  <a:pt x="299" y="558"/>
                  <a:pt x="359" y="498"/>
                </a:cubicBezTo>
                <a:lnTo>
                  <a:pt x="65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3" name="Google Shape;2713;p34"/>
          <p:cNvSpPr/>
          <p:nvPr/>
        </p:nvSpPr>
        <p:spPr>
          <a:xfrm rot="3599982">
            <a:off x="8640724" y="-649911"/>
            <a:ext cx="6344" cy="20300"/>
          </a:xfrm>
          <a:custGeom>
            <a:avLst/>
            <a:gdLst/>
            <a:ahLst/>
            <a:cxnLst/>
            <a:rect l="l" t="t" r="r" b="b"/>
            <a:pathLst>
              <a:path w="100" h="320" extrusionOk="0">
                <a:moveTo>
                  <a:pt x="100" y="1"/>
                </a:moveTo>
                <a:lnTo>
                  <a:pt x="0" y="200"/>
                </a:lnTo>
                <a:lnTo>
                  <a:pt x="60" y="319"/>
                </a:lnTo>
                <a:lnTo>
                  <a:pt x="1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4" name="Google Shape;2714;p34"/>
          <p:cNvSpPr/>
          <p:nvPr/>
        </p:nvSpPr>
        <p:spPr>
          <a:xfrm rot="3599982">
            <a:off x="8678055" y="-638965"/>
            <a:ext cx="7613" cy="11419"/>
          </a:xfrm>
          <a:custGeom>
            <a:avLst/>
            <a:gdLst/>
            <a:ahLst/>
            <a:cxnLst/>
            <a:rect l="l" t="t" r="r" b="b"/>
            <a:pathLst>
              <a:path w="120" h="180" extrusionOk="0">
                <a:moveTo>
                  <a:pt x="120" y="0"/>
                </a:moveTo>
                <a:lnTo>
                  <a:pt x="1" y="100"/>
                </a:lnTo>
                <a:lnTo>
                  <a:pt x="80" y="179"/>
                </a:lnTo>
                <a:lnTo>
                  <a:pt x="1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5" name="Google Shape;2715;p34"/>
          <p:cNvSpPr/>
          <p:nvPr/>
        </p:nvSpPr>
        <p:spPr>
          <a:xfrm rot="3599982">
            <a:off x="9089689" y="-587141"/>
            <a:ext cx="24044" cy="19032"/>
          </a:xfrm>
          <a:custGeom>
            <a:avLst/>
            <a:gdLst/>
            <a:ahLst/>
            <a:cxnLst/>
            <a:rect l="l" t="t" r="r" b="b"/>
            <a:pathLst>
              <a:path w="379" h="300" extrusionOk="0">
                <a:moveTo>
                  <a:pt x="379" y="1"/>
                </a:moveTo>
                <a:lnTo>
                  <a:pt x="379" y="1"/>
                </a:lnTo>
                <a:cubicBezTo>
                  <a:pt x="200" y="120"/>
                  <a:pt x="1" y="200"/>
                  <a:pt x="41" y="299"/>
                </a:cubicBezTo>
                <a:cubicBezTo>
                  <a:pt x="200" y="200"/>
                  <a:pt x="299" y="81"/>
                  <a:pt x="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6" name="Google Shape;2716;p34"/>
          <p:cNvSpPr/>
          <p:nvPr/>
        </p:nvSpPr>
        <p:spPr>
          <a:xfrm rot="3599982">
            <a:off x="9122283" y="-583093"/>
            <a:ext cx="20300" cy="26517"/>
          </a:xfrm>
          <a:custGeom>
            <a:avLst/>
            <a:gdLst/>
            <a:ahLst/>
            <a:cxnLst/>
            <a:rect l="l" t="t" r="r" b="b"/>
            <a:pathLst>
              <a:path w="320" h="418" extrusionOk="0">
                <a:moveTo>
                  <a:pt x="319" y="0"/>
                </a:moveTo>
                <a:cubicBezTo>
                  <a:pt x="299" y="20"/>
                  <a:pt x="280" y="40"/>
                  <a:pt x="240" y="60"/>
                </a:cubicBezTo>
                <a:cubicBezTo>
                  <a:pt x="180" y="179"/>
                  <a:pt x="100" y="299"/>
                  <a:pt x="1" y="418"/>
                </a:cubicBezTo>
                <a:cubicBezTo>
                  <a:pt x="140" y="318"/>
                  <a:pt x="280" y="199"/>
                  <a:pt x="3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7" name="Google Shape;2717;p34"/>
          <p:cNvSpPr/>
          <p:nvPr/>
        </p:nvSpPr>
        <p:spPr>
          <a:xfrm rot="3599982">
            <a:off x="8836529" y="-612751"/>
            <a:ext cx="2411" cy="3743"/>
          </a:xfrm>
          <a:custGeom>
            <a:avLst/>
            <a:gdLst/>
            <a:ahLst/>
            <a:cxnLst/>
            <a:rect l="l" t="t" r="r" b="b"/>
            <a:pathLst>
              <a:path w="38" h="59" extrusionOk="0">
                <a:moveTo>
                  <a:pt x="37" y="1"/>
                </a:moveTo>
                <a:cubicBezTo>
                  <a:pt x="8" y="44"/>
                  <a:pt x="0" y="59"/>
                  <a:pt x="2" y="59"/>
                </a:cubicBezTo>
                <a:cubicBezTo>
                  <a:pt x="5" y="59"/>
                  <a:pt x="37" y="14"/>
                  <a:pt x="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8" name="Google Shape;2718;p34"/>
          <p:cNvSpPr/>
          <p:nvPr/>
        </p:nvSpPr>
        <p:spPr>
          <a:xfrm rot="3599982">
            <a:off x="8804941" y="-648527"/>
            <a:ext cx="64" cy="5075"/>
          </a:xfrm>
          <a:custGeom>
            <a:avLst/>
            <a:gdLst/>
            <a:ahLst/>
            <a:cxnLst/>
            <a:rect l="l" t="t" r="r" b="b"/>
            <a:pathLst>
              <a:path w="1" h="80" extrusionOk="0">
                <a:moveTo>
                  <a:pt x="0" y="80"/>
                </a:moveTo>
                <a:cubicBezTo>
                  <a:pt x="0" y="40"/>
                  <a:pt x="0" y="20"/>
                  <a:pt x="0" y="0"/>
                </a:cubicBezTo>
                <a:cubicBezTo>
                  <a:pt x="0" y="20"/>
                  <a:pt x="0" y="60"/>
                  <a:pt x="0" y="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9" name="Google Shape;2719;p34"/>
          <p:cNvSpPr/>
          <p:nvPr/>
        </p:nvSpPr>
        <p:spPr>
          <a:xfrm rot="3599982">
            <a:off x="8828742" y="-616711"/>
            <a:ext cx="8945" cy="6408"/>
          </a:xfrm>
          <a:custGeom>
            <a:avLst/>
            <a:gdLst/>
            <a:ahLst/>
            <a:cxnLst/>
            <a:rect l="l" t="t" r="r" b="b"/>
            <a:pathLst>
              <a:path w="141" h="101" extrusionOk="0">
                <a:moveTo>
                  <a:pt x="140" y="1"/>
                </a:moveTo>
                <a:cubicBezTo>
                  <a:pt x="100" y="1"/>
                  <a:pt x="61" y="41"/>
                  <a:pt x="1" y="100"/>
                </a:cubicBezTo>
                <a:cubicBezTo>
                  <a:pt x="41" y="80"/>
                  <a:pt x="81" y="41"/>
                  <a:pt x="1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0" name="Google Shape;2720;p34"/>
          <p:cNvSpPr/>
          <p:nvPr/>
        </p:nvSpPr>
        <p:spPr>
          <a:xfrm rot="3599982">
            <a:off x="8822568" y="-615592"/>
            <a:ext cx="5075" cy="6280"/>
          </a:xfrm>
          <a:custGeom>
            <a:avLst/>
            <a:gdLst/>
            <a:ahLst/>
            <a:cxnLst/>
            <a:rect l="l" t="t" r="r" b="b"/>
            <a:pathLst>
              <a:path w="80" h="99" extrusionOk="0">
                <a:moveTo>
                  <a:pt x="80" y="0"/>
                </a:moveTo>
                <a:lnTo>
                  <a:pt x="80" y="0"/>
                </a:lnTo>
                <a:cubicBezTo>
                  <a:pt x="40" y="40"/>
                  <a:pt x="20" y="60"/>
                  <a:pt x="0" y="80"/>
                </a:cubicBezTo>
                <a:cubicBezTo>
                  <a:pt x="0" y="92"/>
                  <a:pt x="2" y="99"/>
                  <a:pt x="7" y="99"/>
                </a:cubicBezTo>
                <a:cubicBezTo>
                  <a:pt x="17" y="99"/>
                  <a:pt x="39" y="68"/>
                  <a:pt x="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1" name="Google Shape;2721;p34"/>
          <p:cNvSpPr/>
          <p:nvPr/>
        </p:nvSpPr>
        <p:spPr>
          <a:xfrm rot="3599982">
            <a:off x="8840811" y="-615889"/>
            <a:ext cx="8755" cy="11229"/>
          </a:xfrm>
          <a:custGeom>
            <a:avLst/>
            <a:gdLst/>
            <a:ahLst/>
            <a:cxnLst/>
            <a:rect l="l" t="t" r="r" b="b"/>
            <a:pathLst>
              <a:path w="138" h="177" extrusionOk="0">
                <a:moveTo>
                  <a:pt x="138" y="0"/>
                </a:moveTo>
                <a:lnTo>
                  <a:pt x="138" y="0"/>
                </a:lnTo>
                <a:cubicBezTo>
                  <a:pt x="79" y="78"/>
                  <a:pt x="40" y="118"/>
                  <a:pt x="0" y="177"/>
                </a:cubicBezTo>
                <a:cubicBezTo>
                  <a:pt x="20" y="157"/>
                  <a:pt x="20" y="157"/>
                  <a:pt x="20" y="157"/>
                </a:cubicBezTo>
                <a:cubicBezTo>
                  <a:pt x="40" y="118"/>
                  <a:pt x="79" y="78"/>
                  <a:pt x="1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2" name="Google Shape;2722;p34"/>
          <p:cNvSpPr/>
          <p:nvPr/>
        </p:nvSpPr>
        <p:spPr>
          <a:xfrm rot="3599982">
            <a:off x="8751902" y="-620031"/>
            <a:ext cx="1332" cy="1269"/>
          </a:xfrm>
          <a:custGeom>
            <a:avLst/>
            <a:gdLst/>
            <a:ahLst/>
            <a:cxnLst/>
            <a:rect l="l" t="t" r="r" b="b"/>
            <a:pathLst>
              <a:path w="21" h="20" extrusionOk="0">
                <a:moveTo>
                  <a:pt x="20" y="0"/>
                </a:moveTo>
                <a:lnTo>
                  <a:pt x="0" y="20"/>
                </a:lnTo>
                <a:cubicBezTo>
                  <a:pt x="20" y="0"/>
                  <a:pt x="20" y="0"/>
                  <a:pt x="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3" name="Google Shape;2723;p34"/>
          <p:cNvSpPr/>
          <p:nvPr/>
        </p:nvSpPr>
        <p:spPr>
          <a:xfrm rot="3599982">
            <a:off x="8754881" y="-628381"/>
            <a:ext cx="12688" cy="15225"/>
          </a:xfrm>
          <a:custGeom>
            <a:avLst/>
            <a:gdLst/>
            <a:ahLst/>
            <a:cxnLst/>
            <a:rect l="l" t="t" r="r" b="b"/>
            <a:pathLst>
              <a:path w="200" h="240" extrusionOk="0">
                <a:moveTo>
                  <a:pt x="200" y="0"/>
                </a:moveTo>
                <a:cubicBezTo>
                  <a:pt x="120" y="120"/>
                  <a:pt x="60" y="140"/>
                  <a:pt x="1" y="179"/>
                </a:cubicBezTo>
                <a:cubicBezTo>
                  <a:pt x="20" y="199"/>
                  <a:pt x="80" y="199"/>
                  <a:pt x="60" y="239"/>
                </a:cubicBezTo>
                <a:lnTo>
                  <a:pt x="2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4" name="Google Shape;2724;p34"/>
          <p:cNvSpPr/>
          <p:nvPr/>
        </p:nvSpPr>
        <p:spPr>
          <a:xfrm rot="3599982">
            <a:off x="8716769" y="-661317"/>
            <a:ext cx="17700" cy="20173"/>
          </a:xfrm>
          <a:custGeom>
            <a:avLst/>
            <a:gdLst/>
            <a:ahLst/>
            <a:cxnLst/>
            <a:rect l="l" t="t" r="r" b="b"/>
            <a:pathLst>
              <a:path w="279" h="318" extrusionOk="0">
                <a:moveTo>
                  <a:pt x="12" y="272"/>
                </a:moveTo>
                <a:cubicBezTo>
                  <a:pt x="0" y="277"/>
                  <a:pt x="0" y="291"/>
                  <a:pt x="0" y="291"/>
                </a:cubicBezTo>
                <a:cubicBezTo>
                  <a:pt x="4" y="285"/>
                  <a:pt x="8" y="279"/>
                  <a:pt x="12" y="272"/>
                </a:cubicBezTo>
                <a:close/>
                <a:moveTo>
                  <a:pt x="240" y="0"/>
                </a:moveTo>
                <a:cubicBezTo>
                  <a:pt x="161" y="0"/>
                  <a:pt x="93" y="140"/>
                  <a:pt x="12" y="272"/>
                </a:cubicBezTo>
                <a:lnTo>
                  <a:pt x="12" y="272"/>
                </a:lnTo>
                <a:cubicBezTo>
                  <a:pt x="14" y="271"/>
                  <a:pt x="17" y="271"/>
                  <a:pt x="20" y="271"/>
                </a:cubicBezTo>
                <a:cubicBezTo>
                  <a:pt x="39" y="303"/>
                  <a:pt x="57" y="317"/>
                  <a:pt x="76" y="317"/>
                </a:cubicBezTo>
                <a:cubicBezTo>
                  <a:pt x="138" y="317"/>
                  <a:pt x="203" y="165"/>
                  <a:pt x="279" y="12"/>
                </a:cubicBezTo>
                <a:cubicBezTo>
                  <a:pt x="266" y="4"/>
                  <a:pt x="252" y="0"/>
                  <a:pt x="2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5" name="Google Shape;2725;p34"/>
          <p:cNvSpPr/>
          <p:nvPr/>
        </p:nvSpPr>
        <p:spPr>
          <a:xfrm rot="3599982">
            <a:off x="8700016" y="-661701"/>
            <a:ext cx="7613" cy="11165"/>
          </a:xfrm>
          <a:custGeom>
            <a:avLst/>
            <a:gdLst/>
            <a:ahLst/>
            <a:cxnLst/>
            <a:rect l="l" t="t" r="r" b="b"/>
            <a:pathLst>
              <a:path w="120" h="176" extrusionOk="0">
                <a:moveTo>
                  <a:pt x="120" y="1"/>
                </a:moveTo>
                <a:cubicBezTo>
                  <a:pt x="80" y="60"/>
                  <a:pt x="60" y="120"/>
                  <a:pt x="0" y="160"/>
                </a:cubicBezTo>
                <a:cubicBezTo>
                  <a:pt x="8" y="171"/>
                  <a:pt x="14" y="176"/>
                  <a:pt x="21" y="176"/>
                </a:cubicBezTo>
                <a:cubicBezTo>
                  <a:pt x="49" y="176"/>
                  <a:pt x="71" y="82"/>
                  <a:pt x="1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6" name="Google Shape;2726;p34"/>
          <p:cNvSpPr/>
          <p:nvPr/>
        </p:nvSpPr>
        <p:spPr>
          <a:xfrm rot="3599982">
            <a:off x="8860871" y="-619436"/>
            <a:ext cx="16368" cy="19920"/>
          </a:xfrm>
          <a:custGeom>
            <a:avLst/>
            <a:gdLst/>
            <a:ahLst/>
            <a:cxnLst/>
            <a:rect l="l" t="t" r="r" b="b"/>
            <a:pathLst>
              <a:path w="258" h="314" extrusionOk="0">
                <a:moveTo>
                  <a:pt x="203" y="0"/>
                </a:moveTo>
                <a:cubicBezTo>
                  <a:pt x="183" y="0"/>
                  <a:pt x="145" y="40"/>
                  <a:pt x="80" y="147"/>
                </a:cubicBezTo>
                <a:cubicBezTo>
                  <a:pt x="0" y="207"/>
                  <a:pt x="160" y="266"/>
                  <a:pt x="100" y="286"/>
                </a:cubicBezTo>
                <a:cubicBezTo>
                  <a:pt x="104" y="305"/>
                  <a:pt x="111" y="314"/>
                  <a:pt x="118" y="314"/>
                </a:cubicBezTo>
                <a:cubicBezTo>
                  <a:pt x="164" y="314"/>
                  <a:pt x="257" y="0"/>
                  <a:pt x="2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7" name="Google Shape;2727;p34"/>
          <p:cNvSpPr/>
          <p:nvPr/>
        </p:nvSpPr>
        <p:spPr>
          <a:xfrm rot="3599982">
            <a:off x="8731730" y="-673796"/>
            <a:ext cx="10213" cy="8881"/>
          </a:xfrm>
          <a:custGeom>
            <a:avLst/>
            <a:gdLst/>
            <a:ahLst/>
            <a:cxnLst/>
            <a:rect l="l" t="t" r="r" b="b"/>
            <a:pathLst>
              <a:path w="161" h="140" extrusionOk="0">
                <a:moveTo>
                  <a:pt x="140" y="0"/>
                </a:moveTo>
                <a:lnTo>
                  <a:pt x="1" y="120"/>
                </a:lnTo>
                <a:lnTo>
                  <a:pt x="160" y="140"/>
                </a:lnTo>
                <a:lnTo>
                  <a:pt x="1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8" name="Google Shape;2728;p34"/>
          <p:cNvSpPr/>
          <p:nvPr/>
        </p:nvSpPr>
        <p:spPr>
          <a:xfrm rot="3599982">
            <a:off x="8810997" y="-662455"/>
            <a:ext cx="17763" cy="21505"/>
          </a:xfrm>
          <a:custGeom>
            <a:avLst/>
            <a:gdLst/>
            <a:ahLst/>
            <a:cxnLst/>
            <a:rect l="l" t="t" r="r" b="b"/>
            <a:pathLst>
              <a:path w="280" h="339" extrusionOk="0">
                <a:moveTo>
                  <a:pt x="239" y="0"/>
                </a:moveTo>
                <a:lnTo>
                  <a:pt x="1" y="239"/>
                </a:lnTo>
                <a:cubicBezTo>
                  <a:pt x="20" y="259"/>
                  <a:pt x="20" y="298"/>
                  <a:pt x="1" y="338"/>
                </a:cubicBezTo>
                <a:cubicBezTo>
                  <a:pt x="120" y="179"/>
                  <a:pt x="279" y="20"/>
                  <a:pt x="2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9" name="Google Shape;2729;p34"/>
          <p:cNvSpPr/>
          <p:nvPr/>
        </p:nvSpPr>
        <p:spPr>
          <a:xfrm rot="3599982">
            <a:off x="8792557" y="-661877"/>
            <a:ext cx="10151" cy="13957"/>
          </a:xfrm>
          <a:custGeom>
            <a:avLst/>
            <a:gdLst/>
            <a:ahLst/>
            <a:cxnLst/>
            <a:rect l="l" t="t" r="r" b="b"/>
            <a:pathLst>
              <a:path w="160" h="220" extrusionOk="0">
                <a:moveTo>
                  <a:pt x="160" y="0"/>
                </a:moveTo>
                <a:lnTo>
                  <a:pt x="160" y="0"/>
                </a:lnTo>
                <a:cubicBezTo>
                  <a:pt x="80" y="80"/>
                  <a:pt x="20" y="159"/>
                  <a:pt x="0" y="219"/>
                </a:cubicBezTo>
                <a:cubicBezTo>
                  <a:pt x="40" y="179"/>
                  <a:pt x="120" y="80"/>
                  <a:pt x="1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0" name="Google Shape;2730;p34"/>
          <p:cNvSpPr/>
          <p:nvPr/>
        </p:nvSpPr>
        <p:spPr>
          <a:xfrm rot="3599982">
            <a:off x="9055813" y="-629780"/>
            <a:ext cx="15860" cy="20617"/>
          </a:xfrm>
          <a:custGeom>
            <a:avLst/>
            <a:gdLst/>
            <a:ahLst/>
            <a:cxnLst/>
            <a:rect l="l" t="t" r="r" b="b"/>
            <a:pathLst>
              <a:path w="250" h="325" extrusionOk="0">
                <a:moveTo>
                  <a:pt x="223" y="1"/>
                </a:moveTo>
                <a:cubicBezTo>
                  <a:pt x="189" y="1"/>
                  <a:pt x="134" y="56"/>
                  <a:pt x="91" y="143"/>
                </a:cubicBezTo>
                <a:cubicBezTo>
                  <a:pt x="54" y="217"/>
                  <a:pt x="0" y="325"/>
                  <a:pt x="39" y="325"/>
                </a:cubicBezTo>
                <a:cubicBezTo>
                  <a:pt x="43" y="325"/>
                  <a:pt x="46" y="324"/>
                  <a:pt x="51" y="322"/>
                </a:cubicBezTo>
                <a:lnTo>
                  <a:pt x="250" y="24"/>
                </a:lnTo>
                <a:cubicBezTo>
                  <a:pt x="245" y="8"/>
                  <a:pt x="235" y="1"/>
                  <a:pt x="2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1" name="Google Shape;2731;p34"/>
          <p:cNvSpPr/>
          <p:nvPr/>
        </p:nvSpPr>
        <p:spPr>
          <a:xfrm rot="3599982">
            <a:off x="8878921" y="-330432"/>
            <a:ext cx="8881" cy="11419"/>
          </a:xfrm>
          <a:custGeom>
            <a:avLst/>
            <a:gdLst/>
            <a:ahLst/>
            <a:cxnLst/>
            <a:rect l="l" t="t" r="r" b="b"/>
            <a:pathLst>
              <a:path w="140" h="180" extrusionOk="0">
                <a:moveTo>
                  <a:pt x="140" y="1"/>
                </a:moveTo>
                <a:cubicBezTo>
                  <a:pt x="0" y="160"/>
                  <a:pt x="100" y="140"/>
                  <a:pt x="140" y="180"/>
                </a:cubicBezTo>
                <a:lnTo>
                  <a:pt x="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2" name="Google Shape;2732;p34"/>
          <p:cNvSpPr/>
          <p:nvPr/>
        </p:nvSpPr>
        <p:spPr>
          <a:xfrm rot="3599982">
            <a:off x="9140893" y="-68909"/>
            <a:ext cx="2537" cy="1332"/>
          </a:xfrm>
          <a:custGeom>
            <a:avLst/>
            <a:gdLst/>
            <a:ahLst/>
            <a:cxnLst/>
            <a:rect l="l" t="t" r="r" b="b"/>
            <a:pathLst>
              <a:path w="40" h="21" extrusionOk="0">
                <a:moveTo>
                  <a:pt x="0" y="0"/>
                </a:moveTo>
                <a:cubicBezTo>
                  <a:pt x="0" y="0"/>
                  <a:pt x="0" y="20"/>
                  <a:pt x="0" y="20"/>
                </a:cubicBezTo>
                <a:cubicBezTo>
                  <a:pt x="40" y="0"/>
                  <a:pt x="2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3" name="Google Shape;2733;p34"/>
          <p:cNvSpPr/>
          <p:nvPr/>
        </p:nvSpPr>
        <p:spPr>
          <a:xfrm rot="3599982">
            <a:off x="9391815" y="-202371"/>
            <a:ext cx="2792" cy="4885"/>
          </a:xfrm>
          <a:custGeom>
            <a:avLst/>
            <a:gdLst/>
            <a:ahLst/>
            <a:cxnLst/>
            <a:rect l="l" t="t" r="r" b="b"/>
            <a:pathLst>
              <a:path w="44" h="77" extrusionOk="0">
                <a:moveTo>
                  <a:pt x="41" y="1"/>
                </a:moveTo>
                <a:cubicBezTo>
                  <a:pt x="38" y="1"/>
                  <a:pt x="22" y="33"/>
                  <a:pt x="0" y="76"/>
                </a:cubicBezTo>
                <a:lnTo>
                  <a:pt x="20" y="76"/>
                </a:lnTo>
                <a:cubicBezTo>
                  <a:pt x="38" y="22"/>
                  <a:pt x="44" y="1"/>
                  <a:pt x="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4" name="Google Shape;2734;p34"/>
          <p:cNvSpPr/>
          <p:nvPr/>
        </p:nvSpPr>
        <p:spPr>
          <a:xfrm rot="3599982">
            <a:off x="9228113" y="-255443"/>
            <a:ext cx="2601" cy="2537"/>
          </a:xfrm>
          <a:custGeom>
            <a:avLst/>
            <a:gdLst/>
            <a:ahLst/>
            <a:cxnLst/>
            <a:rect l="l" t="t" r="r" b="b"/>
            <a:pathLst>
              <a:path w="41" h="40" extrusionOk="0">
                <a:moveTo>
                  <a:pt x="41" y="0"/>
                </a:moveTo>
                <a:cubicBezTo>
                  <a:pt x="21" y="0"/>
                  <a:pt x="1" y="20"/>
                  <a:pt x="1" y="40"/>
                </a:cubicBezTo>
                <a:cubicBezTo>
                  <a:pt x="21" y="20"/>
                  <a:pt x="21" y="0"/>
                  <a:pt x="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5" name="Google Shape;2735;p34"/>
          <p:cNvSpPr/>
          <p:nvPr/>
        </p:nvSpPr>
        <p:spPr>
          <a:xfrm rot="3599982">
            <a:off x="8879517" y="-318731"/>
            <a:ext cx="64" cy="2601"/>
          </a:xfrm>
          <a:custGeom>
            <a:avLst/>
            <a:gdLst/>
            <a:ahLst/>
            <a:cxnLst/>
            <a:rect l="l" t="t" r="r" b="b"/>
            <a:pathLst>
              <a:path w="1" h="41" extrusionOk="0">
                <a:moveTo>
                  <a:pt x="1" y="41"/>
                </a:moveTo>
                <a:lnTo>
                  <a:pt x="1" y="21"/>
                </a:lnTo>
                <a:cubicBezTo>
                  <a:pt x="1" y="21"/>
                  <a:pt x="1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6" name="Google Shape;2736;p34"/>
          <p:cNvSpPr/>
          <p:nvPr/>
        </p:nvSpPr>
        <p:spPr>
          <a:xfrm rot="3599982">
            <a:off x="9028712" y="-61248"/>
            <a:ext cx="8881" cy="5519"/>
          </a:xfrm>
          <a:custGeom>
            <a:avLst/>
            <a:gdLst/>
            <a:ahLst/>
            <a:cxnLst/>
            <a:rect l="l" t="t" r="r" b="b"/>
            <a:pathLst>
              <a:path w="140" h="87" extrusionOk="0">
                <a:moveTo>
                  <a:pt x="139" y="0"/>
                </a:moveTo>
                <a:lnTo>
                  <a:pt x="139" y="0"/>
                </a:lnTo>
                <a:cubicBezTo>
                  <a:pt x="80" y="40"/>
                  <a:pt x="40" y="60"/>
                  <a:pt x="0" y="80"/>
                </a:cubicBezTo>
                <a:cubicBezTo>
                  <a:pt x="5" y="84"/>
                  <a:pt x="11" y="87"/>
                  <a:pt x="18" y="87"/>
                </a:cubicBezTo>
                <a:cubicBezTo>
                  <a:pt x="41" y="87"/>
                  <a:pt x="79" y="61"/>
                  <a:pt x="1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7" name="Google Shape;2737;p34"/>
          <p:cNvSpPr/>
          <p:nvPr/>
        </p:nvSpPr>
        <p:spPr>
          <a:xfrm rot="3599982">
            <a:off x="9537822" y="-4605"/>
            <a:ext cx="13893" cy="12688"/>
          </a:xfrm>
          <a:custGeom>
            <a:avLst/>
            <a:gdLst/>
            <a:ahLst/>
            <a:cxnLst/>
            <a:rect l="l" t="t" r="r" b="b"/>
            <a:pathLst>
              <a:path w="219" h="200" extrusionOk="0">
                <a:moveTo>
                  <a:pt x="219" y="0"/>
                </a:moveTo>
                <a:lnTo>
                  <a:pt x="139" y="40"/>
                </a:lnTo>
                <a:lnTo>
                  <a:pt x="0" y="199"/>
                </a:lnTo>
                <a:lnTo>
                  <a:pt x="2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8" name="Google Shape;2738;p34"/>
          <p:cNvSpPr/>
          <p:nvPr/>
        </p:nvSpPr>
        <p:spPr>
          <a:xfrm rot="3599982">
            <a:off x="9345311" y="-24468"/>
            <a:ext cx="10151" cy="10151"/>
          </a:xfrm>
          <a:custGeom>
            <a:avLst/>
            <a:gdLst/>
            <a:ahLst/>
            <a:cxnLst/>
            <a:rect l="l" t="t" r="r" b="b"/>
            <a:pathLst>
              <a:path w="160" h="160" extrusionOk="0">
                <a:moveTo>
                  <a:pt x="160" y="0"/>
                </a:moveTo>
                <a:lnTo>
                  <a:pt x="160" y="0"/>
                </a:lnTo>
                <a:cubicBezTo>
                  <a:pt x="124" y="36"/>
                  <a:pt x="95" y="43"/>
                  <a:pt x="65" y="43"/>
                </a:cubicBezTo>
                <a:cubicBezTo>
                  <a:pt x="45" y="43"/>
                  <a:pt x="24" y="40"/>
                  <a:pt x="0" y="40"/>
                </a:cubicBezTo>
                <a:lnTo>
                  <a:pt x="120" y="160"/>
                </a:lnTo>
                <a:lnTo>
                  <a:pt x="1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9" name="Google Shape;2739;p34"/>
          <p:cNvSpPr/>
          <p:nvPr/>
        </p:nvSpPr>
        <p:spPr>
          <a:xfrm rot="3599982">
            <a:off x="9289971" y="-30040"/>
            <a:ext cx="14147" cy="20111"/>
          </a:xfrm>
          <a:custGeom>
            <a:avLst/>
            <a:gdLst/>
            <a:ahLst/>
            <a:cxnLst/>
            <a:rect l="l" t="t" r="r" b="b"/>
            <a:pathLst>
              <a:path w="223" h="317" extrusionOk="0">
                <a:moveTo>
                  <a:pt x="183" y="1"/>
                </a:moveTo>
                <a:cubicBezTo>
                  <a:pt x="169" y="1"/>
                  <a:pt x="139" y="20"/>
                  <a:pt x="82" y="72"/>
                </a:cubicBezTo>
                <a:cubicBezTo>
                  <a:pt x="97" y="114"/>
                  <a:pt x="0" y="317"/>
                  <a:pt x="29" y="317"/>
                </a:cubicBezTo>
                <a:cubicBezTo>
                  <a:pt x="40" y="317"/>
                  <a:pt x="73" y="283"/>
                  <a:pt x="142" y="191"/>
                </a:cubicBezTo>
                <a:cubicBezTo>
                  <a:pt x="127" y="161"/>
                  <a:pt x="222" y="1"/>
                  <a:pt x="1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0" name="Google Shape;2740;p34"/>
          <p:cNvSpPr/>
          <p:nvPr/>
        </p:nvSpPr>
        <p:spPr>
          <a:xfrm rot="3599982">
            <a:off x="8741813" y="-360088"/>
            <a:ext cx="2537" cy="3869"/>
          </a:xfrm>
          <a:custGeom>
            <a:avLst/>
            <a:gdLst/>
            <a:ahLst/>
            <a:cxnLst/>
            <a:rect l="l" t="t" r="r" b="b"/>
            <a:pathLst>
              <a:path w="40" h="61" extrusionOk="0">
                <a:moveTo>
                  <a:pt x="0" y="60"/>
                </a:moveTo>
                <a:cubicBezTo>
                  <a:pt x="20" y="41"/>
                  <a:pt x="40" y="21"/>
                  <a:pt x="40" y="1"/>
                </a:cubicBezTo>
                <a:cubicBezTo>
                  <a:pt x="40" y="21"/>
                  <a:pt x="20" y="41"/>
                  <a:pt x="0" y="6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1" name="Google Shape;2741;p34"/>
          <p:cNvSpPr/>
          <p:nvPr/>
        </p:nvSpPr>
        <p:spPr>
          <a:xfrm rot="3599982">
            <a:off x="8746273" y="-359723"/>
            <a:ext cx="20300" cy="13957"/>
          </a:xfrm>
          <a:custGeom>
            <a:avLst/>
            <a:gdLst/>
            <a:ahLst/>
            <a:cxnLst/>
            <a:rect l="l" t="t" r="r" b="b"/>
            <a:pathLst>
              <a:path w="320" h="220" extrusionOk="0">
                <a:moveTo>
                  <a:pt x="160" y="1"/>
                </a:moveTo>
                <a:lnTo>
                  <a:pt x="160" y="1"/>
                </a:lnTo>
                <a:cubicBezTo>
                  <a:pt x="100" y="61"/>
                  <a:pt x="61" y="140"/>
                  <a:pt x="1" y="220"/>
                </a:cubicBezTo>
                <a:cubicBezTo>
                  <a:pt x="140" y="81"/>
                  <a:pt x="319" y="81"/>
                  <a:pt x="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2" name="Google Shape;2742;p34"/>
          <p:cNvSpPr txBox="1">
            <a:spLocks noGrp="1"/>
          </p:cNvSpPr>
          <p:nvPr>
            <p:ph type="subTitle" idx="1"/>
          </p:nvPr>
        </p:nvSpPr>
        <p:spPr>
          <a:xfrm>
            <a:off x="2734559" y="4635733"/>
            <a:ext cx="6111600" cy="722000"/>
          </a:xfrm>
          <a:prstGeom prst="rect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¿Qué es?</a:t>
            </a:r>
            <a:endParaRPr dirty="0"/>
          </a:p>
        </p:txBody>
      </p:sp>
      <p:sp>
        <p:nvSpPr>
          <p:cNvPr id="2743" name="Google Shape;2743;p34"/>
          <p:cNvSpPr txBox="1">
            <a:spLocks noGrp="1"/>
          </p:cNvSpPr>
          <p:nvPr>
            <p:ph type="ctrTitle"/>
          </p:nvPr>
        </p:nvSpPr>
        <p:spPr>
          <a:xfrm>
            <a:off x="1267609" y="1819876"/>
            <a:ext cx="9656783" cy="24589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Gaegu"/>
                <a:cs typeface="Gaegu"/>
                <a:sym typeface="Gaegu"/>
              </a:rPr>
              <a:t>Instrumento </a:t>
            </a:r>
            <a:r>
              <a:rPr lang="en" sz="4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pa</a:t>
            </a:r>
            <a:r>
              <a:rPr lang="en" sz="4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Gaegu"/>
                <a:cs typeface="Gaegu"/>
                <a:sym typeface="Gaegu"/>
              </a:rPr>
              <a:t>ra grupos que quieren profundizar en el proceso de discernimiento que el Pueblo de Dios está haciendo </a:t>
            </a:r>
            <a:endParaRPr sz="4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Gaegu"/>
              <a:cs typeface="Gaegu"/>
              <a:sym typeface="Gaegu"/>
            </a:endParaRPr>
          </a:p>
        </p:txBody>
      </p:sp>
      <p:sp>
        <p:nvSpPr>
          <p:cNvPr id="2744" name="Google Shape;2744;p34"/>
          <p:cNvSpPr/>
          <p:nvPr/>
        </p:nvSpPr>
        <p:spPr>
          <a:xfrm>
            <a:off x="8789067" y="4635733"/>
            <a:ext cx="860800" cy="722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745" name="Google Shape;2745;p34"/>
          <p:cNvGrpSpPr/>
          <p:nvPr/>
        </p:nvGrpSpPr>
        <p:grpSpPr>
          <a:xfrm>
            <a:off x="9031546" y="4748740"/>
            <a:ext cx="395756" cy="495981"/>
            <a:chOff x="1677825" y="3820225"/>
            <a:chExt cx="345900" cy="433500"/>
          </a:xfrm>
        </p:grpSpPr>
        <p:sp>
          <p:nvSpPr>
            <p:cNvPr id="2746" name="Google Shape;2746;p34"/>
            <p:cNvSpPr/>
            <p:nvPr/>
          </p:nvSpPr>
          <p:spPr>
            <a:xfrm>
              <a:off x="1677825" y="3820225"/>
              <a:ext cx="345900" cy="433500"/>
            </a:xfrm>
            <a:custGeom>
              <a:avLst/>
              <a:gdLst/>
              <a:ahLst/>
              <a:cxnLst/>
              <a:rect l="l" t="t" r="r" b="b"/>
              <a:pathLst>
                <a:path w="13836" h="17340" extrusionOk="0">
                  <a:moveTo>
                    <a:pt x="7664" y="663"/>
                  </a:moveTo>
                  <a:cubicBezTo>
                    <a:pt x="9900" y="663"/>
                    <a:pt x="12122" y="2143"/>
                    <a:pt x="12629" y="4431"/>
                  </a:cubicBezTo>
                  <a:cubicBezTo>
                    <a:pt x="13115" y="6657"/>
                    <a:pt x="11579" y="8961"/>
                    <a:pt x="9557" y="9776"/>
                  </a:cubicBezTo>
                  <a:cubicBezTo>
                    <a:pt x="8881" y="10051"/>
                    <a:pt x="8203" y="10182"/>
                    <a:pt x="7547" y="10182"/>
                  </a:cubicBezTo>
                  <a:cubicBezTo>
                    <a:pt x="5556" y="10182"/>
                    <a:pt x="3775" y="8979"/>
                    <a:pt x="2926" y="6986"/>
                  </a:cubicBezTo>
                  <a:cubicBezTo>
                    <a:pt x="2926" y="6939"/>
                    <a:pt x="2926" y="6892"/>
                    <a:pt x="2911" y="6829"/>
                  </a:cubicBezTo>
                  <a:cubicBezTo>
                    <a:pt x="1923" y="4446"/>
                    <a:pt x="3961" y="1531"/>
                    <a:pt x="6296" y="857"/>
                  </a:cubicBezTo>
                  <a:cubicBezTo>
                    <a:pt x="6743" y="726"/>
                    <a:pt x="7204" y="663"/>
                    <a:pt x="7664" y="663"/>
                  </a:cubicBezTo>
                  <a:close/>
                  <a:moveTo>
                    <a:pt x="7643" y="0"/>
                  </a:moveTo>
                  <a:cubicBezTo>
                    <a:pt x="7132" y="0"/>
                    <a:pt x="6620" y="69"/>
                    <a:pt x="6124" y="214"/>
                  </a:cubicBezTo>
                  <a:cubicBezTo>
                    <a:pt x="3522" y="982"/>
                    <a:pt x="1218" y="4196"/>
                    <a:pt x="2237" y="6907"/>
                  </a:cubicBezTo>
                  <a:cubicBezTo>
                    <a:pt x="2221" y="6954"/>
                    <a:pt x="2237" y="7001"/>
                    <a:pt x="2252" y="7064"/>
                  </a:cubicBezTo>
                  <a:cubicBezTo>
                    <a:pt x="2707" y="8161"/>
                    <a:pt x="3397" y="9070"/>
                    <a:pt x="4243" y="9713"/>
                  </a:cubicBezTo>
                  <a:cubicBezTo>
                    <a:pt x="4227" y="9729"/>
                    <a:pt x="4227" y="9744"/>
                    <a:pt x="4212" y="9760"/>
                  </a:cubicBezTo>
                  <a:cubicBezTo>
                    <a:pt x="2942" y="11986"/>
                    <a:pt x="1563" y="14133"/>
                    <a:pt x="293" y="16359"/>
                  </a:cubicBezTo>
                  <a:cubicBezTo>
                    <a:pt x="1" y="16868"/>
                    <a:pt x="449" y="17339"/>
                    <a:pt x="894" y="17339"/>
                  </a:cubicBezTo>
                  <a:cubicBezTo>
                    <a:pt x="1092" y="17339"/>
                    <a:pt x="1291" y="17245"/>
                    <a:pt x="1422" y="17017"/>
                  </a:cubicBezTo>
                  <a:cubicBezTo>
                    <a:pt x="2675" y="14792"/>
                    <a:pt x="4071" y="12644"/>
                    <a:pt x="5340" y="10418"/>
                  </a:cubicBezTo>
                  <a:cubicBezTo>
                    <a:pt x="5340" y="10403"/>
                    <a:pt x="5356" y="10403"/>
                    <a:pt x="5356" y="10387"/>
                  </a:cubicBezTo>
                  <a:cubicBezTo>
                    <a:pt x="6037" y="10684"/>
                    <a:pt x="6777" y="10845"/>
                    <a:pt x="7548" y="10845"/>
                  </a:cubicBezTo>
                  <a:cubicBezTo>
                    <a:pt x="8160" y="10845"/>
                    <a:pt x="8793" y="10743"/>
                    <a:pt x="9431" y="10528"/>
                  </a:cubicBezTo>
                  <a:cubicBezTo>
                    <a:pt x="11955" y="9697"/>
                    <a:pt x="13836" y="6954"/>
                    <a:pt x="13256" y="4258"/>
                  </a:cubicBezTo>
                  <a:cubicBezTo>
                    <a:pt x="12695" y="1690"/>
                    <a:pt x="10172" y="0"/>
                    <a:pt x="7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7" name="Google Shape;2747;p34"/>
            <p:cNvSpPr/>
            <p:nvPr/>
          </p:nvSpPr>
          <p:spPr>
            <a:xfrm>
              <a:off x="1763950" y="3857550"/>
              <a:ext cx="206875" cy="190725"/>
            </a:xfrm>
            <a:custGeom>
              <a:avLst/>
              <a:gdLst/>
              <a:ahLst/>
              <a:cxnLst/>
              <a:rect l="l" t="t" r="r" b="b"/>
              <a:pathLst>
                <a:path w="8275" h="7629" extrusionOk="0">
                  <a:moveTo>
                    <a:pt x="4059" y="656"/>
                  </a:moveTo>
                  <a:cubicBezTo>
                    <a:pt x="5402" y="656"/>
                    <a:pt x="6850" y="1450"/>
                    <a:pt x="7224" y="2734"/>
                  </a:cubicBezTo>
                  <a:cubicBezTo>
                    <a:pt x="7789" y="4646"/>
                    <a:pt x="6644" y="6856"/>
                    <a:pt x="4544" y="6966"/>
                  </a:cubicBezTo>
                  <a:cubicBezTo>
                    <a:pt x="4474" y="6970"/>
                    <a:pt x="4404" y="6972"/>
                    <a:pt x="4333" y="6972"/>
                  </a:cubicBezTo>
                  <a:cubicBezTo>
                    <a:pt x="2635" y="6972"/>
                    <a:pt x="659" y="5899"/>
                    <a:pt x="704" y="3988"/>
                  </a:cubicBezTo>
                  <a:cubicBezTo>
                    <a:pt x="704" y="3957"/>
                    <a:pt x="688" y="3925"/>
                    <a:pt x="688" y="3894"/>
                  </a:cubicBezTo>
                  <a:cubicBezTo>
                    <a:pt x="704" y="3863"/>
                    <a:pt x="720" y="3831"/>
                    <a:pt x="720" y="3800"/>
                  </a:cubicBezTo>
                  <a:cubicBezTo>
                    <a:pt x="892" y="2279"/>
                    <a:pt x="1864" y="1073"/>
                    <a:pt x="3384" y="728"/>
                  </a:cubicBezTo>
                  <a:cubicBezTo>
                    <a:pt x="3602" y="680"/>
                    <a:pt x="3829" y="656"/>
                    <a:pt x="4059" y="656"/>
                  </a:cubicBezTo>
                  <a:close/>
                  <a:moveTo>
                    <a:pt x="4101" y="0"/>
                  </a:moveTo>
                  <a:cubicBezTo>
                    <a:pt x="3961" y="0"/>
                    <a:pt x="3821" y="8"/>
                    <a:pt x="3682" y="22"/>
                  </a:cubicBezTo>
                  <a:cubicBezTo>
                    <a:pt x="1644" y="226"/>
                    <a:pt x="281" y="1825"/>
                    <a:pt x="61" y="3800"/>
                  </a:cubicBezTo>
                  <a:cubicBezTo>
                    <a:pt x="61" y="3831"/>
                    <a:pt x="61" y="3863"/>
                    <a:pt x="61" y="3878"/>
                  </a:cubicBezTo>
                  <a:cubicBezTo>
                    <a:pt x="61" y="3910"/>
                    <a:pt x="46" y="3941"/>
                    <a:pt x="46" y="3988"/>
                  </a:cubicBezTo>
                  <a:cubicBezTo>
                    <a:pt x="0" y="6264"/>
                    <a:pt x="2275" y="7629"/>
                    <a:pt x="4340" y="7629"/>
                  </a:cubicBezTo>
                  <a:cubicBezTo>
                    <a:pt x="4408" y="7629"/>
                    <a:pt x="4476" y="7627"/>
                    <a:pt x="4544" y="7624"/>
                  </a:cubicBezTo>
                  <a:cubicBezTo>
                    <a:pt x="6974" y="7499"/>
                    <a:pt x="8275" y="5242"/>
                    <a:pt x="7930" y="2985"/>
                  </a:cubicBezTo>
                  <a:cubicBezTo>
                    <a:pt x="7654" y="1183"/>
                    <a:pt x="5881" y="0"/>
                    <a:pt x="4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748" name="Google Shape;2748;p34"/>
          <p:cNvSpPr/>
          <p:nvPr/>
        </p:nvSpPr>
        <p:spPr>
          <a:xfrm>
            <a:off x="1267608" y="1525519"/>
            <a:ext cx="644659" cy="588716"/>
          </a:xfrm>
          <a:custGeom>
            <a:avLst/>
            <a:gdLst/>
            <a:ahLst/>
            <a:cxnLst/>
            <a:rect l="l" t="t" r="r" b="b"/>
            <a:pathLst>
              <a:path w="11919" h="10884" extrusionOk="0">
                <a:moveTo>
                  <a:pt x="3204" y="0"/>
                </a:moveTo>
                <a:lnTo>
                  <a:pt x="5074" y="4238"/>
                </a:lnTo>
                <a:lnTo>
                  <a:pt x="1" y="3940"/>
                </a:lnTo>
                <a:lnTo>
                  <a:pt x="4497" y="5889"/>
                </a:lnTo>
                <a:lnTo>
                  <a:pt x="2607" y="9132"/>
                </a:lnTo>
                <a:lnTo>
                  <a:pt x="5771" y="6208"/>
                </a:lnTo>
                <a:lnTo>
                  <a:pt x="6089" y="10883"/>
                </a:lnTo>
                <a:lnTo>
                  <a:pt x="7163" y="6307"/>
                </a:lnTo>
                <a:lnTo>
                  <a:pt x="11919" y="6964"/>
                </a:lnTo>
                <a:lnTo>
                  <a:pt x="7900" y="4457"/>
                </a:lnTo>
                <a:lnTo>
                  <a:pt x="8974" y="119"/>
                </a:lnTo>
                <a:lnTo>
                  <a:pt x="6348" y="3681"/>
                </a:lnTo>
                <a:lnTo>
                  <a:pt x="320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9" name="Google Shape;2749;p34"/>
          <p:cNvSpPr/>
          <p:nvPr/>
        </p:nvSpPr>
        <p:spPr>
          <a:xfrm>
            <a:off x="9911506" y="3565100"/>
            <a:ext cx="395751" cy="361421"/>
          </a:xfrm>
          <a:custGeom>
            <a:avLst/>
            <a:gdLst/>
            <a:ahLst/>
            <a:cxnLst/>
            <a:rect l="l" t="t" r="r" b="b"/>
            <a:pathLst>
              <a:path w="11919" h="10884" extrusionOk="0">
                <a:moveTo>
                  <a:pt x="3204" y="0"/>
                </a:moveTo>
                <a:lnTo>
                  <a:pt x="5074" y="4238"/>
                </a:lnTo>
                <a:lnTo>
                  <a:pt x="1" y="3940"/>
                </a:lnTo>
                <a:lnTo>
                  <a:pt x="4497" y="5889"/>
                </a:lnTo>
                <a:lnTo>
                  <a:pt x="2607" y="9132"/>
                </a:lnTo>
                <a:lnTo>
                  <a:pt x="5771" y="6208"/>
                </a:lnTo>
                <a:lnTo>
                  <a:pt x="6089" y="10883"/>
                </a:lnTo>
                <a:lnTo>
                  <a:pt x="7163" y="6307"/>
                </a:lnTo>
                <a:lnTo>
                  <a:pt x="11919" y="6964"/>
                </a:lnTo>
                <a:lnTo>
                  <a:pt x="7900" y="4457"/>
                </a:lnTo>
                <a:lnTo>
                  <a:pt x="8974" y="119"/>
                </a:lnTo>
                <a:lnTo>
                  <a:pt x="6348" y="3681"/>
                </a:lnTo>
                <a:lnTo>
                  <a:pt x="32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p36"/>
          <p:cNvSpPr txBox="1">
            <a:spLocks noGrp="1"/>
          </p:cNvSpPr>
          <p:nvPr>
            <p:ph type="subTitle" idx="1"/>
          </p:nvPr>
        </p:nvSpPr>
        <p:spPr>
          <a:xfrm>
            <a:off x="2204725" y="2767939"/>
            <a:ext cx="3049932" cy="13221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/>
            <a:r>
              <a:rPr lang="en" b="1" dirty="0"/>
              <a:t>Set de 56 tarjetas temáticas</a:t>
            </a:r>
            <a:endParaRPr b="1" dirty="0"/>
          </a:p>
        </p:txBody>
      </p:sp>
      <p:sp>
        <p:nvSpPr>
          <p:cNvPr id="2762" name="Google Shape;2762;p36"/>
          <p:cNvSpPr/>
          <p:nvPr/>
        </p:nvSpPr>
        <p:spPr>
          <a:xfrm>
            <a:off x="2367101" y="4707033"/>
            <a:ext cx="573977" cy="568387"/>
          </a:xfrm>
          <a:custGeom>
            <a:avLst/>
            <a:gdLst/>
            <a:ahLst/>
            <a:cxnLst/>
            <a:rect l="l" t="t" r="r" b="b"/>
            <a:pathLst>
              <a:path w="13040" h="12913" extrusionOk="0">
                <a:moveTo>
                  <a:pt x="12211" y="724"/>
                </a:moveTo>
                <a:cubicBezTo>
                  <a:pt x="11302" y="3780"/>
                  <a:pt x="10942" y="6962"/>
                  <a:pt x="10205" y="10066"/>
                </a:cubicBezTo>
                <a:cubicBezTo>
                  <a:pt x="9374" y="9298"/>
                  <a:pt x="8449" y="8624"/>
                  <a:pt x="7775" y="7714"/>
                </a:cubicBezTo>
                <a:cubicBezTo>
                  <a:pt x="7701" y="7621"/>
                  <a:pt x="7587" y="7561"/>
                  <a:pt x="7474" y="7561"/>
                </a:cubicBezTo>
                <a:cubicBezTo>
                  <a:pt x="7398" y="7561"/>
                  <a:pt x="7321" y="7589"/>
                  <a:pt x="7258" y="7652"/>
                </a:cubicBezTo>
                <a:cubicBezTo>
                  <a:pt x="5879" y="9062"/>
                  <a:pt x="4562" y="10536"/>
                  <a:pt x="3308" y="12072"/>
                </a:cubicBezTo>
                <a:cubicBezTo>
                  <a:pt x="2572" y="11179"/>
                  <a:pt x="1678" y="10442"/>
                  <a:pt x="879" y="9595"/>
                </a:cubicBezTo>
                <a:cubicBezTo>
                  <a:pt x="2117" y="8326"/>
                  <a:pt x="3622" y="7338"/>
                  <a:pt x="4829" y="6022"/>
                </a:cubicBezTo>
                <a:cubicBezTo>
                  <a:pt x="4954" y="5896"/>
                  <a:pt x="4954" y="5692"/>
                  <a:pt x="4829" y="5567"/>
                </a:cubicBezTo>
                <a:cubicBezTo>
                  <a:pt x="3967" y="4658"/>
                  <a:pt x="3120" y="3733"/>
                  <a:pt x="2227" y="2855"/>
                </a:cubicBezTo>
                <a:cubicBezTo>
                  <a:pt x="5597" y="2291"/>
                  <a:pt x="8841" y="1225"/>
                  <a:pt x="12211" y="724"/>
                </a:cubicBezTo>
                <a:close/>
                <a:moveTo>
                  <a:pt x="12701" y="0"/>
                </a:moveTo>
                <a:cubicBezTo>
                  <a:pt x="12690" y="0"/>
                  <a:pt x="12678" y="1"/>
                  <a:pt x="12666" y="3"/>
                </a:cubicBezTo>
                <a:cubicBezTo>
                  <a:pt x="8873" y="504"/>
                  <a:pt x="5236" y="1758"/>
                  <a:pt x="1459" y="2323"/>
                </a:cubicBezTo>
                <a:cubicBezTo>
                  <a:pt x="1208" y="2370"/>
                  <a:pt x="1145" y="2714"/>
                  <a:pt x="1318" y="2871"/>
                </a:cubicBezTo>
                <a:cubicBezTo>
                  <a:pt x="2305" y="3812"/>
                  <a:pt x="3214" y="4815"/>
                  <a:pt x="4155" y="5787"/>
                </a:cubicBezTo>
                <a:cubicBezTo>
                  <a:pt x="2932" y="7040"/>
                  <a:pt x="1474" y="8012"/>
                  <a:pt x="267" y="9282"/>
                </a:cubicBezTo>
                <a:cubicBezTo>
                  <a:pt x="111" y="9376"/>
                  <a:pt x="1" y="9627"/>
                  <a:pt x="173" y="9815"/>
                </a:cubicBezTo>
                <a:cubicBezTo>
                  <a:pt x="1082" y="10818"/>
                  <a:pt x="2211" y="11649"/>
                  <a:pt x="3026" y="12746"/>
                </a:cubicBezTo>
                <a:cubicBezTo>
                  <a:pt x="3093" y="12841"/>
                  <a:pt x="3211" y="12913"/>
                  <a:pt x="3329" y="12913"/>
                </a:cubicBezTo>
                <a:cubicBezTo>
                  <a:pt x="3405" y="12913"/>
                  <a:pt x="3482" y="12883"/>
                  <a:pt x="3543" y="12809"/>
                </a:cubicBezTo>
                <a:cubicBezTo>
                  <a:pt x="4782" y="11273"/>
                  <a:pt x="6098" y="9783"/>
                  <a:pt x="7478" y="8373"/>
                </a:cubicBezTo>
                <a:cubicBezTo>
                  <a:pt x="8277" y="9313"/>
                  <a:pt x="9280" y="10034"/>
                  <a:pt x="10142" y="10912"/>
                </a:cubicBezTo>
                <a:cubicBezTo>
                  <a:pt x="10206" y="10981"/>
                  <a:pt x="10288" y="11012"/>
                  <a:pt x="10370" y="11012"/>
                </a:cubicBezTo>
                <a:cubicBezTo>
                  <a:pt x="10511" y="11012"/>
                  <a:pt x="10651" y="10920"/>
                  <a:pt x="10691" y="10771"/>
                </a:cubicBezTo>
                <a:cubicBezTo>
                  <a:pt x="11584" y="7354"/>
                  <a:pt x="11913" y="3796"/>
                  <a:pt x="12995" y="410"/>
                </a:cubicBezTo>
                <a:cubicBezTo>
                  <a:pt x="13039" y="247"/>
                  <a:pt x="12902" y="0"/>
                  <a:pt x="127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37C0DF9-776E-403D-9E22-36EE7D292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88" t="1198" r="328" b="-1198"/>
          <a:stretch/>
        </p:blipFill>
        <p:spPr>
          <a:xfrm rot="289408">
            <a:off x="7689495" y="1531538"/>
            <a:ext cx="2174949" cy="292107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C3DC7D7-03F5-4248-B8D0-8FC53C6417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16"/>
          <a:stretch/>
        </p:blipFill>
        <p:spPr>
          <a:xfrm rot="20534707">
            <a:off x="6408488" y="2629522"/>
            <a:ext cx="2174949" cy="29210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42913B2-8C2C-4F3D-A0A4-FECEC2A3D9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" r="49463" b="-177"/>
          <a:stretch/>
        </p:blipFill>
        <p:spPr>
          <a:xfrm rot="624038">
            <a:off x="8103264" y="2556685"/>
            <a:ext cx="2381693" cy="31361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p39"/>
          <p:cNvSpPr txBox="1">
            <a:spLocks noGrp="1"/>
          </p:cNvSpPr>
          <p:nvPr>
            <p:ph type="title"/>
          </p:nvPr>
        </p:nvSpPr>
        <p:spPr>
          <a:xfrm>
            <a:off x="1958999" y="3367100"/>
            <a:ext cx="8587036" cy="1319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RECONOCER</a:t>
            </a:r>
            <a:endParaRPr dirty="0"/>
          </a:p>
        </p:txBody>
      </p:sp>
      <p:sp>
        <p:nvSpPr>
          <p:cNvPr id="2800" name="Google Shape;2800;p39"/>
          <p:cNvSpPr txBox="1">
            <a:spLocks noGrp="1"/>
          </p:cNvSpPr>
          <p:nvPr>
            <p:ph type="subTitle" idx="1"/>
          </p:nvPr>
        </p:nvSpPr>
        <p:spPr>
          <a:xfrm>
            <a:off x="2271784" y="4880267"/>
            <a:ext cx="6787600" cy="7220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/>
            <a:r>
              <a:rPr lang="en" dirty="0"/>
              <a:t>Primer momento</a:t>
            </a:r>
            <a:endParaRPr dirty="0"/>
          </a:p>
        </p:txBody>
      </p:sp>
      <p:sp>
        <p:nvSpPr>
          <p:cNvPr id="2801" name="Google Shape;2801;p39"/>
          <p:cNvSpPr/>
          <p:nvPr/>
        </p:nvSpPr>
        <p:spPr>
          <a:xfrm>
            <a:off x="9059384" y="4880267"/>
            <a:ext cx="860800" cy="722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802" name="Google Shape;2802;p39"/>
          <p:cNvGrpSpPr/>
          <p:nvPr/>
        </p:nvGrpSpPr>
        <p:grpSpPr>
          <a:xfrm>
            <a:off x="9301863" y="4993274"/>
            <a:ext cx="395756" cy="495981"/>
            <a:chOff x="1677825" y="3820225"/>
            <a:chExt cx="345900" cy="433500"/>
          </a:xfrm>
        </p:grpSpPr>
        <p:sp>
          <p:nvSpPr>
            <p:cNvPr id="2803" name="Google Shape;2803;p39"/>
            <p:cNvSpPr/>
            <p:nvPr/>
          </p:nvSpPr>
          <p:spPr>
            <a:xfrm>
              <a:off x="1677825" y="3820225"/>
              <a:ext cx="345900" cy="433500"/>
            </a:xfrm>
            <a:custGeom>
              <a:avLst/>
              <a:gdLst/>
              <a:ahLst/>
              <a:cxnLst/>
              <a:rect l="l" t="t" r="r" b="b"/>
              <a:pathLst>
                <a:path w="13836" h="17340" extrusionOk="0">
                  <a:moveTo>
                    <a:pt x="7664" y="663"/>
                  </a:moveTo>
                  <a:cubicBezTo>
                    <a:pt x="9900" y="663"/>
                    <a:pt x="12122" y="2143"/>
                    <a:pt x="12629" y="4431"/>
                  </a:cubicBezTo>
                  <a:cubicBezTo>
                    <a:pt x="13115" y="6657"/>
                    <a:pt x="11579" y="8961"/>
                    <a:pt x="9557" y="9776"/>
                  </a:cubicBezTo>
                  <a:cubicBezTo>
                    <a:pt x="8881" y="10051"/>
                    <a:pt x="8203" y="10182"/>
                    <a:pt x="7547" y="10182"/>
                  </a:cubicBezTo>
                  <a:cubicBezTo>
                    <a:pt x="5556" y="10182"/>
                    <a:pt x="3775" y="8979"/>
                    <a:pt x="2926" y="6986"/>
                  </a:cubicBezTo>
                  <a:cubicBezTo>
                    <a:pt x="2926" y="6939"/>
                    <a:pt x="2926" y="6892"/>
                    <a:pt x="2911" y="6829"/>
                  </a:cubicBezTo>
                  <a:cubicBezTo>
                    <a:pt x="1923" y="4446"/>
                    <a:pt x="3961" y="1531"/>
                    <a:pt x="6296" y="857"/>
                  </a:cubicBezTo>
                  <a:cubicBezTo>
                    <a:pt x="6743" y="726"/>
                    <a:pt x="7204" y="663"/>
                    <a:pt x="7664" y="663"/>
                  </a:cubicBezTo>
                  <a:close/>
                  <a:moveTo>
                    <a:pt x="7643" y="0"/>
                  </a:moveTo>
                  <a:cubicBezTo>
                    <a:pt x="7132" y="0"/>
                    <a:pt x="6620" y="69"/>
                    <a:pt x="6124" y="214"/>
                  </a:cubicBezTo>
                  <a:cubicBezTo>
                    <a:pt x="3522" y="982"/>
                    <a:pt x="1218" y="4196"/>
                    <a:pt x="2237" y="6907"/>
                  </a:cubicBezTo>
                  <a:cubicBezTo>
                    <a:pt x="2221" y="6954"/>
                    <a:pt x="2237" y="7001"/>
                    <a:pt x="2252" y="7064"/>
                  </a:cubicBezTo>
                  <a:cubicBezTo>
                    <a:pt x="2707" y="8161"/>
                    <a:pt x="3397" y="9070"/>
                    <a:pt x="4243" y="9713"/>
                  </a:cubicBezTo>
                  <a:cubicBezTo>
                    <a:pt x="4227" y="9729"/>
                    <a:pt x="4227" y="9744"/>
                    <a:pt x="4212" y="9760"/>
                  </a:cubicBezTo>
                  <a:cubicBezTo>
                    <a:pt x="2942" y="11986"/>
                    <a:pt x="1563" y="14133"/>
                    <a:pt x="293" y="16359"/>
                  </a:cubicBezTo>
                  <a:cubicBezTo>
                    <a:pt x="1" y="16868"/>
                    <a:pt x="449" y="17339"/>
                    <a:pt x="894" y="17339"/>
                  </a:cubicBezTo>
                  <a:cubicBezTo>
                    <a:pt x="1092" y="17339"/>
                    <a:pt x="1291" y="17245"/>
                    <a:pt x="1422" y="17017"/>
                  </a:cubicBezTo>
                  <a:cubicBezTo>
                    <a:pt x="2675" y="14792"/>
                    <a:pt x="4071" y="12644"/>
                    <a:pt x="5340" y="10418"/>
                  </a:cubicBezTo>
                  <a:cubicBezTo>
                    <a:pt x="5340" y="10403"/>
                    <a:pt x="5356" y="10403"/>
                    <a:pt x="5356" y="10387"/>
                  </a:cubicBezTo>
                  <a:cubicBezTo>
                    <a:pt x="6037" y="10684"/>
                    <a:pt x="6777" y="10845"/>
                    <a:pt x="7548" y="10845"/>
                  </a:cubicBezTo>
                  <a:cubicBezTo>
                    <a:pt x="8160" y="10845"/>
                    <a:pt x="8793" y="10743"/>
                    <a:pt x="9431" y="10528"/>
                  </a:cubicBezTo>
                  <a:cubicBezTo>
                    <a:pt x="11955" y="9697"/>
                    <a:pt x="13836" y="6954"/>
                    <a:pt x="13256" y="4258"/>
                  </a:cubicBezTo>
                  <a:cubicBezTo>
                    <a:pt x="12695" y="1690"/>
                    <a:pt x="10172" y="0"/>
                    <a:pt x="7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1763950" y="3857550"/>
              <a:ext cx="206875" cy="190725"/>
            </a:xfrm>
            <a:custGeom>
              <a:avLst/>
              <a:gdLst/>
              <a:ahLst/>
              <a:cxnLst/>
              <a:rect l="l" t="t" r="r" b="b"/>
              <a:pathLst>
                <a:path w="8275" h="7629" extrusionOk="0">
                  <a:moveTo>
                    <a:pt x="4059" y="656"/>
                  </a:moveTo>
                  <a:cubicBezTo>
                    <a:pt x="5402" y="656"/>
                    <a:pt x="6850" y="1450"/>
                    <a:pt x="7224" y="2734"/>
                  </a:cubicBezTo>
                  <a:cubicBezTo>
                    <a:pt x="7789" y="4646"/>
                    <a:pt x="6644" y="6856"/>
                    <a:pt x="4544" y="6966"/>
                  </a:cubicBezTo>
                  <a:cubicBezTo>
                    <a:pt x="4474" y="6970"/>
                    <a:pt x="4404" y="6972"/>
                    <a:pt x="4333" y="6972"/>
                  </a:cubicBezTo>
                  <a:cubicBezTo>
                    <a:pt x="2635" y="6972"/>
                    <a:pt x="659" y="5899"/>
                    <a:pt x="704" y="3988"/>
                  </a:cubicBezTo>
                  <a:cubicBezTo>
                    <a:pt x="704" y="3957"/>
                    <a:pt x="688" y="3925"/>
                    <a:pt x="688" y="3894"/>
                  </a:cubicBezTo>
                  <a:cubicBezTo>
                    <a:pt x="704" y="3863"/>
                    <a:pt x="720" y="3831"/>
                    <a:pt x="720" y="3800"/>
                  </a:cubicBezTo>
                  <a:cubicBezTo>
                    <a:pt x="892" y="2279"/>
                    <a:pt x="1864" y="1073"/>
                    <a:pt x="3384" y="728"/>
                  </a:cubicBezTo>
                  <a:cubicBezTo>
                    <a:pt x="3602" y="680"/>
                    <a:pt x="3829" y="656"/>
                    <a:pt x="4059" y="656"/>
                  </a:cubicBezTo>
                  <a:close/>
                  <a:moveTo>
                    <a:pt x="4101" y="0"/>
                  </a:moveTo>
                  <a:cubicBezTo>
                    <a:pt x="3961" y="0"/>
                    <a:pt x="3821" y="8"/>
                    <a:pt x="3682" y="22"/>
                  </a:cubicBezTo>
                  <a:cubicBezTo>
                    <a:pt x="1644" y="226"/>
                    <a:pt x="281" y="1825"/>
                    <a:pt x="61" y="3800"/>
                  </a:cubicBezTo>
                  <a:cubicBezTo>
                    <a:pt x="61" y="3831"/>
                    <a:pt x="61" y="3863"/>
                    <a:pt x="61" y="3878"/>
                  </a:cubicBezTo>
                  <a:cubicBezTo>
                    <a:pt x="61" y="3910"/>
                    <a:pt x="46" y="3941"/>
                    <a:pt x="46" y="3988"/>
                  </a:cubicBezTo>
                  <a:cubicBezTo>
                    <a:pt x="0" y="6264"/>
                    <a:pt x="2275" y="7629"/>
                    <a:pt x="4340" y="7629"/>
                  </a:cubicBezTo>
                  <a:cubicBezTo>
                    <a:pt x="4408" y="7629"/>
                    <a:pt x="4476" y="7627"/>
                    <a:pt x="4544" y="7624"/>
                  </a:cubicBezTo>
                  <a:cubicBezTo>
                    <a:pt x="6974" y="7499"/>
                    <a:pt x="8275" y="5242"/>
                    <a:pt x="7930" y="2985"/>
                  </a:cubicBezTo>
                  <a:cubicBezTo>
                    <a:pt x="7654" y="1183"/>
                    <a:pt x="5881" y="0"/>
                    <a:pt x="4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805" name="Google Shape;2805;p39"/>
          <p:cNvGrpSpPr/>
          <p:nvPr/>
        </p:nvGrpSpPr>
        <p:grpSpPr>
          <a:xfrm>
            <a:off x="10485329" y="5125559"/>
            <a:ext cx="530195" cy="610751"/>
            <a:chOff x="3150425" y="3024575"/>
            <a:chExt cx="130350" cy="150150"/>
          </a:xfrm>
        </p:grpSpPr>
        <p:sp>
          <p:nvSpPr>
            <p:cNvPr id="2806" name="Google Shape;2806;p39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814" name="Google Shape;2814;p39"/>
          <p:cNvSpPr/>
          <p:nvPr/>
        </p:nvSpPr>
        <p:spPr>
          <a:xfrm>
            <a:off x="1428800" y="3851000"/>
            <a:ext cx="530200" cy="629576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15" name="Google Shape;2815;p39"/>
          <p:cNvSpPr/>
          <p:nvPr/>
        </p:nvSpPr>
        <p:spPr>
          <a:xfrm rot="5400000">
            <a:off x="5400833" y="2054935"/>
            <a:ext cx="1390292" cy="1479891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816" name="Google Shape;2816;p39"/>
          <p:cNvSpPr txBox="1">
            <a:spLocks noGrp="1"/>
          </p:cNvSpPr>
          <p:nvPr>
            <p:ph type="title" idx="2"/>
          </p:nvPr>
        </p:nvSpPr>
        <p:spPr>
          <a:xfrm>
            <a:off x="5355000" y="2222400"/>
            <a:ext cx="1482000" cy="935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1°</a:t>
            </a:r>
            <a:endParaRPr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p40"/>
          <p:cNvSpPr/>
          <p:nvPr/>
        </p:nvSpPr>
        <p:spPr>
          <a:xfrm>
            <a:off x="1144535" y="1694401"/>
            <a:ext cx="4560851" cy="4373505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23" name="Google Shape;2823;p4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r>
              <a:rPr lang="es-MX" dirty="0">
                <a:solidFill>
                  <a:schemeClr val="dk1"/>
                </a:solidFill>
              </a:rPr>
              <a:t>¿De qué se trata?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828" name="Google Shape;2828;p40"/>
          <p:cNvSpPr/>
          <p:nvPr/>
        </p:nvSpPr>
        <p:spPr>
          <a:xfrm>
            <a:off x="5461252" y="4873619"/>
            <a:ext cx="1028173" cy="1094435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grpSp>
        <p:nvGrpSpPr>
          <p:cNvPr id="2855" name="Google Shape;2855;p40"/>
          <p:cNvGrpSpPr/>
          <p:nvPr/>
        </p:nvGrpSpPr>
        <p:grpSpPr>
          <a:xfrm>
            <a:off x="1017462" y="3613969"/>
            <a:ext cx="535599" cy="474072"/>
            <a:chOff x="3279750" y="4755375"/>
            <a:chExt cx="144725" cy="128100"/>
          </a:xfrm>
        </p:grpSpPr>
        <p:sp>
          <p:nvSpPr>
            <p:cNvPr id="2856" name="Google Shape;2856;p40"/>
            <p:cNvSpPr/>
            <p:nvPr/>
          </p:nvSpPr>
          <p:spPr>
            <a:xfrm>
              <a:off x="3279750" y="4755375"/>
              <a:ext cx="144725" cy="128100"/>
            </a:xfrm>
            <a:custGeom>
              <a:avLst/>
              <a:gdLst/>
              <a:ahLst/>
              <a:cxnLst/>
              <a:rect l="l" t="t" r="r" b="b"/>
              <a:pathLst>
                <a:path w="5789" h="5124" extrusionOk="0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3324800" y="4798525"/>
              <a:ext cx="57975" cy="41975"/>
            </a:xfrm>
            <a:custGeom>
              <a:avLst/>
              <a:gdLst/>
              <a:ahLst/>
              <a:cxnLst/>
              <a:rect l="l" t="t" r="r" b="b"/>
              <a:pathLst>
                <a:path w="2319" h="1679" extrusionOk="0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858" name="Google Shape;2858;p40"/>
          <p:cNvSpPr/>
          <p:nvPr/>
        </p:nvSpPr>
        <p:spPr>
          <a:xfrm>
            <a:off x="5461252" y="1437165"/>
            <a:ext cx="1269475" cy="1094407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859" name="Google Shape;2859;p40"/>
          <p:cNvGrpSpPr/>
          <p:nvPr/>
        </p:nvGrpSpPr>
        <p:grpSpPr>
          <a:xfrm rot="-1544681">
            <a:off x="10378887" y="1773850"/>
            <a:ext cx="644284" cy="748441"/>
            <a:chOff x="5151000" y="2658925"/>
            <a:chExt cx="176600" cy="205150"/>
          </a:xfrm>
        </p:grpSpPr>
        <p:sp>
          <p:nvSpPr>
            <p:cNvPr id="2860" name="Google Shape;2860;p40"/>
            <p:cNvSpPr/>
            <p:nvPr/>
          </p:nvSpPr>
          <p:spPr>
            <a:xfrm>
              <a:off x="5151000" y="2658925"/>
              <a:ext cx="176600" cy="205150"/>
            </a:xfrm>
            <a:custGeom>
              <a:avLst/>
              <a:gdLst/>
              <a:ahLst/>
              <a:cxnLst/>
              <a:rect l="l" t="t" r="r" b="b"/>
              <a:pathLst>
                <a:path w="7064" h="8206" extrusionOk="0">
                  <a:moveTo>
                    <a:pt x="3564" y="0"/>
                  </a:moveTo>
                  <a:cubicBezTo>
                    <a:pt x="2841" y="0"/>
                    <a:pt x="2175" y="294"/>
                    <a:pt x="1632" y="800"/>
                  </a:cubicBezTo>
                  <a:cubicBezTo>
                    <a:pt x="1493" y="919"/>
                    <a:pt x="1373" y="1058"/>
                    <a:pt x="1254" y="1198"/>
                  </a:cubicBezTo>
                  <a:cubicBezTo>
                    <a:pt x="1075" y="1417"/>
                    <a:pt x="896" y="1655"/>
                    <a:pt x="756" y="1934"/>
                  </a:cubicBezTo>
                  <a:cubicBezTo>
                    <a:pt x="697" y="2033"/>
                    <a:pt x="637" y="2153"/>
                    <a:pt x="577" y="2272"/>
                  </a:cubicBezTo>
                  <a:cubicBezTo>
                    <a:pt x="438" y="2571"/>
                    <a:pt x="319" y="2889"/>
                    <a:pt x="239" y="3227"/>
                  </a:cubicBezTo>
                  <a:cubicBezTo>
                    <a:pt x="199" y="3307"/>
                    <a:pt x="179" y="3386"/>
                    <a:pt x="159" y="3466"/>
                  </a:cubicBezTo>
                  <a:cubicBezTo>
                    <a:pt x="120" y="3645"/>
                    <a:pt x="100" y="3804"/>
                    <a:pt x="80" y="3983"/>
                  </a:cubicBezTo>
                  <a:cubicBezTo>
                    <a:pt x="40" y="4142"/>
                    <a:pt x="20" y="4321"/>
                    <a:pt x="20" y="4481"/>
                  </a:cubicBezTo>
                  <a:cubicBezTo>
                    <a:pt x="20" y="4500"/>
                    <a:pt x="20" y="4520"/>
                    <a:pt x="20" y="4540"/>
                  </a:cubicBezTo>
                  <a:cubicBezTo>
                    <a:pt x="0" y="4779"/>
                    <a:pt x="0" y="5058"/>
                    <a:pt x="20" y="5316"/>
                  </a:cubicBezTo>
                  <a:cubicBezTo>
                    <a:pt x="20" y="5455"/>
                    <a:pt x="40" y="5595"/>
                    <a:pt x="60" y="5734"/>
                  </a:cubicBezTo>
                  <a:cubicBezTo>
                    <a:pt x="120" y="6032"/>
                    <a:pt x="199" y="6311"/>
                    <a:pt x="319" y="6570"/>
                  </a:cubicBezTo>
                  <a:cubicBezTo>
                    <a:pt x="358" y="6689"/>
                    <a:pt x="418" y="6789"/>
                    <a:pt x="478" y="6888"/>
                  </a:cubicBezTo>
                  <a:cubicBezTo>
                    <a:pt x="657" y="7167"/>
                    <a:pt x="876" y="7425"/>
                    <a:pt x="1174" y="7624"/>
                  </a:cubicBezTo>
                  <a:cubicBezTo>
                    <a:pt x="1751" y="8057"/>
                    <a:pt x="2753" y="8205"/>
                    <a:pt x="3569" y="8205"/>
                  </a:cubicBezTo>
                  <a:cubicBezTo>
                    <a:pt x="3766" y="8205"/>
                    <a:pt x="3952" y="8197"/>
                    <a:pt x="4119" y="8181"/>
                  </a:cubicBezTo>
                  <a:cubicBezTo>
                    <a:pt x="5631" y="8082"/>
                    <a:pt x="6467" y="7425"/>
                    <a:pt x="6845" y="6410"/>
                  </a:cubicBezTo>
                  <a:cubicBezTo>
                    <a:pt x="6884" y="6291"/>
                    <a:pt x="6924" y="6172"/>
                    <a:pt x="6944" y="6052"/>
                  </a:cubicBezTo>
                  <a:cubicBezTo>
                    <a:pt x="6984" y="5933"/>
                    <a:pt x="7004" y="5814"/>
                    <a:pt x="7024" y="5694"/>
                  </a:cubicBezTo>
                  <a:cubicBezTo>
                    <a:pt x="7044" y="5555"/>
                    <a:pt x="7044" y="5396"/>
                    <a:pt x="7063" y="5257"/>
                  </a:cubicBezTo>
                  <a:cubicBezTo>
                    <a:pt x="7063" y="5177"/>
                    <a:pt x="7063" y="5097"/>
                    <a:pt x="7063" y="5018"/>
                  </a:cubicBezTo>
                  <a:cubicBezTo>
                    <a:pt x="7063" y="4859"/>
                    <a:pt x="7063" y="4680"/>
                    <a:pt x="7044" y="4520"/>
                  </a:cubicBezTo>
                  <a:cubicBezTo>
                    <a:pt x="7044" y="4500"/>
                    <a:pt x="7044" y="4500"/>
                    <a:pt x="7044" y="4481"/>
                  </a:cubicBezTo>
                  <a:cubicBezTo>
                    <a:pt x="7004" y="4142"/>
                    <a:pt x="6924" y="3685"/>
                    <a:pt x="6805" y="3207"/>
                  </a:cubicBezTo>
                  <a:cubicBezTo>
                    <a:pt x="6785" y="3128"/>
                    <a:pt x="6745" y="3028"/>
                    <a:pt x="6725" y="2949"/>
                  </a:cubicBezTo>
                  <a:cubicBezTo>
                    <a:pt x="6705" y="2829"/>
                    <a:pt x="6666" y="2710"/>
                    <a:pt x="6626" y="2610"/>
                  </a:cubicBezTo>
                  <a:cubicBezTo>
                    <a:pt x="6566" y="2471"/>
                    <a:pt x="6526" y="2352"/>
                    <a:pt x="6467" y="2232"/>
                  </a:cubicBezTo>
                  <a:cubicBezTo>
                    <a:pt x="6447" y="2173"/>
                    <a:pt x="6427" y="2133"/>
                    <a:pt x="6407" y="2073"/>
                  </a:cubicBezTo>
                  <a:cubicBezTo>
                    <a:pt x="6327" y="1894"/>
                    <a:pt x="6248" y="1735"/>
                    <a:pt x="6148" y="1576"/>
                  </a:cubicBezTo>
                  <a:cubicBezTo>
                    <a:pt x="5631" y="700"/>
                    <a:pt x="4855" y="4"/>
                    <a:pt x="3701" y="4"/>
                  </a:cubicBezTo>
                  <a:cubicBezTo>
                    <a:pt x="3655" y="2"/>
                    <a:pt x="3609" y="0"/>
                    <a:pt x="3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182325" y="2678900"/>
              <a:ext cx="128850" cy="33225"/>
            </a:xfrm>
            <a:custGeom>
              <a:avLst/>
              <a:gdLst/>
              <a:ahLst/>
              <a:cxnLst/>
              <a:rect l="l" t="t" r="r" b="b"/>
              <a:pathLst>
                <a:path w="5154" h="1329" extrusionOk="0">
                  <a:moveTo>
                    <a:pt x="379" y="1"/>
                  </a:moveTo>
                  <a:cubicBezTo>
                    <a:pt x="240" y="120"/>
                    <a:pt x="120" y="259"/>
                    <a:pt x="1" y="399"/>
                  </a:cubicBezTo>
                  <a:cubicBezTo>
                    <a:pt x="1227" y="1082"/>
                    <a:pt x="2587" y="1329"/>
                    <a:pt x="3975" y="1329"/>
                  </a:cubicBezTo>
                  <a:cubicBezTo>
                    <a:pt x="4367" y="1329"/>
                    <a:pt x="4760" y="1309"/>
                    <a:pt x="5154" y="1274"/>
                  </a:cubicBezTo>
                  <a:cubicBezTo>
                    <a:pt x="5074" y="1095"/>
                    <a:pt x="4995" y="936"/>
                    <a:pt x="4895" y="777"/>
                  </a:cubicBezTo>
                  <a:cubicBezTo>
                    <a:pt x="4590" y="800"/>
                    <a:pt x="4286" y="813"/>
                    <a:pt x="3983" y="813"/>
                  </a:cubicBezTo>
                  <a:cubicBezTo>
                    <a:pt x="2727" y="813"/>
                    <a:pt x="1501" y="594"/>
                    <a:pt x="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154975" y="2732625"/>
              <a:ext cx="166150" cy="24500"/>
            </a:xfrm>
            <a:custGeom>
              <a:avLst/>
              <a:gdLst/>
              <a:ahLst/>
              <a:cxnLst/>
              <a:rect l="l" t="t" r="r" b="b"/>
              <a:pathLst>
                <a:path w="6646" h="980" extrusionOk="0">
                  <a:moveTo>
                    <a:pt x="6566" y="1"/>
                  </a:moveTo>
                  <a:cubicBezTo>
                    <a:pt x="5493" y="516"/>
                    <a:pt x="4337" y="731"/>
                    <a:pt x="3170" y="731"/>
                  </a:cubicBezTo>
                  <a:cubicBezTo>
                    <a:pt x="2131" y="731"/>
                    <a:pt x="1083" y="560"/>
                    <a:pt x="80" y="279"/>
                  </a:cubicBezTo>
                  <a:cubicBezTo>
                    <a:pt x="40" y="359"/>
                    <a:pt x="20" y="438"/>
                    <a:pt x="0" y="518"/>
                  </a:cubicBezTo>
                  <a:cubicBezTo>
                    <a:pt x="1032" y="809"/>
                    <a:pt x="2103" y="980"/>
                    <a:pt x="3166" y="980"/>
                  </a:cubicBezTo>
                  <a:cubicBezTo>
                    <a:pt x="4359" y="980"/>
                    <a:pt x="5541" y="764"/>
                    <a:pt x="6646" y="259"/>
                  </a:cubicBezTo>
                  <a:cubicBezTo>
                    <a:pt x="6626" y="180"/>
                    <a:pt x="6586" y="80"/>
                    <a:pt x="6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151500" y="2758500"/>
              <a:ext cx="176100" cy="34075"/>
            </a:xfrm>
            <a:custGeom>
              <a:avLst/>
              <a:gdLst/>
              <a:ahLst/>
              <a:cxnLst/>
              <a:rect l="l" t="t" r="r" b="b"/>
              <a:pathLst>
                <a:path w="7044" h="1363" extrusionOk="0">
                  <a:moveTo>
                    <a:pt x="60" y="0"/>
                  </a:moveTo>
                  <a:cubicBezTo>
                    <a:pt x="20" y="159"/>
                    <a:pt x="0" y="338"/>
                    <a:pt x="0" y="498"/>
                  </a:cubicBezTo>
                  <a:cubicBezTo>
                    <a:pt x="0" y="517"/>
                    <a:pt x="0" y="537"/>
                    <a:pt x="0" y="557"/>
                  </a:cubicBezTo>
                  <a:cubicBezTo>
                    <a:pt x="995" y="1075"/>
                    <a:pt x="2169" y="1274"/>
                    <a:pt x="3283" y="1333"/>
                  </a:cubicBezTo>
                  <a:cubicBezTo>
                    <a:pt x="3583" y="1352"/>
                    <a:pt x="3885" y="1362"/>
                    <a:pt x="4188" y="1362"/>
                  </a:cubicBezTo>
                  <a:cubicBezTo>
                    <a:pt x="5151" y="1362"/>
                    <a:pt x="6120" y="1262"/>
                    <a:pt x="7043" y="1035"/>
                  </a:cubicBezTo>
                  <a:cubicBezTo>
                    <a:pt x="7043" y="876"/>
                    <a:pt x="7043" y="697"/>
                    <a:pt x="7024" y="537"/>
                  </a:cubicBezTo>
                  <a:cubicBezTo>
                    <a:pt x="7024" y="517"/>
                    <a:pt x="7024" y="517"/>
                    <a:pt x="7024" y="498"/>
                  </a:cubicBezTo>
                  <a:cubicBezTo>
                    <a:pt x="6069" y="743"/>
                    <a:pt x="4987" y="899"/>
                    <a:pt x="3907" y="899"/>
                  </a:cubicBezTo>
                  <a:cubicBezTo>
                    <a:pt x="2533" y="899"/>
                    <a:pt x="1163" y="646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5158950" y="2810225"/>
              <a:ext cx="165675" cy="29700"/>
            </a:xfrm>
            <a:custGeom>
              <a:avLst/>
              <a:gdLst/>
              <a:ahLst/>
              <a:cxnLst/>
              <a:rect l="l" t="t" r="r" b="b"/>
              <a:pathLst>
                <a:path w="6627" h="1188" extrusionOk="0">
                  <a:moveTo>
                    <a:pt x="6626" y="0"/>
                  </a:moveTo>
                  <a:lnTo>
                    <a:pt x="6626" y="0"/>
                  </a:lnTo>
                  <a:cubicBezTo>
                    <a:pt x="5550" y="653"/>
                    <a:pt x="4203" y="930"/>
                    <a:pt x="2859" y="930"/>
                  </a:cubicBezTo>
                  <a:cubicBezTo>
                    <a:pt x="1868" y="930"/>
                    <a:pt x="879" y="779"/>
                    <a:pt x="1" y="518"/>
                  </a:cubicBezTo>
                  <a:lnTo>
                    <a:pt x="1" y="518"/>
                  </a:lnTo>
                  <a:cubicBezTo>
                    <a:pt x="40" y="637"/>
                    <a:pt x="100" y="737"/>
                    <a:pt x="160" y="836"/>
                  </a:cubicBezTo>
                  <a:cubicBezTo>
                    <a:pt x="998" y="1060"/>
                    <a:pt x="1922" y="1187"/>
                    <a:pt x="2849" y="1187"/>
                  </a:cubicBezTo>
                  <a:cubicBezTo>
                    <a:pt x="4146" y="1187"/>
                    <a:pt x="5448" y="939"/>
                    <a:pt x="6527" y="358"/>
                  </a:cubicBezTo>
                  <a:cubicBezTo>
                    <a:pt x="6566" y="239"/>
                    <a:pt x="6606" y="120"/>
                    <a:pt x="66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5165425" y="2707250"/>
              <a:ext cx="151225" cy="26175"/>
            </a:xfrm>
            <a:custGeom>
              <a:avLst/>
              <a:gdLst/>
              <a:ahLst/>
              <a:cxnLst/>
              <a:rect l="l" t="t" r="r" b="b"/>
              <a:pathLst>
                <a:path w="6049" h="1047" extrusionOk="0">
                  <a:moveTo>
                    <a:pt x="179" y="1"/>
                  </a:moveTo>
                  <a:cubicBezTo>
                    <a:pt x="120" y="100"/>
                    <a:pt x="60" y="220"/>
                    <a:pt x="0" y="339"/>
                  </a:cubicBezTo>
                  <a:cubicBezTo>
                    <a:pt x="856" y="797"/>
                    <a:pt x="1890" y="956"/>
                    <a:pt x="2845" y="1016"/>
                  </a:cubicBezTo>
                  <a:cubicBezTo>
                    <a:pt x="3109" y="1035"/>
                    <a:pt x="3378" y="1047"/>
                    <a:pt x="3648" y="1047"/>
                  </a:cubicBezTo>
                  <a:cubicBezTo>
                    <a:pt x="4460" y="1047"/>
                    <a:pt x="5288" y="946"/>
                    <a:pt x="6049" y="677"/>
                  </a:cubicBezTo>
                  <a:cubicBezTo>
                    <a:pt x="5989" y="538"/>
                    <a:pt x="5949" y="419"/>
                    <a:pt x="5890" y="299"/>
                  </a:cubicBezTo>
                  <a:cubicBezTo>
                    <a:pt x="5157" y="554"/>
                    <a:pt x="4374" y="656"/>
                    <a:pt x="3591" y="656"/>
                  </a:cubicBezTo>
                  <a:cubicBezTo>
                    <a:pt x="3395" y="656"/>
                    <a:pt x="3200" y="649"/>
                    <a:pt x="3005" y="638"/>
                  </a:cubicBezTo>
                  <a:cubicBezTo>
                    <a:pt x="2050" y="598"/>
                    <a:pt x="1035" y="439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5151500" y="2790325"/>
              <a:ext cx="176100" cy="25650"/>
            </a:xfrm>
            <a:custGeom>
              <a:avLst/>
              <a:gdLst/>
              <a:ahLst/>
              <a:cxnLst/>
              <a:rect l="l" t="t" r="r" b="b"/>
              <a:pathLst>
                <a:path w="7044" h="1026" extrusionOk="0">
                  <a:moveTo>
                    <a:pt x="7043" y="1"/>
                  </a:moveTo>
                  <a:lnTo>
                    <a:pt x="7043" y="1"/>
                  </a:lnTo>
                  <a:cubicBezTo>
                    <a:pt x="5924" y="433"/>
                    <a:pt x="4750" y="627"/>
                    <a:pt x="3574" y="627"/>
                  </a:cubicBezTo>
                  <a:cubicBezTo>
                    <a:pt x="2368" y="627"/>
                    <a:pt x="1159" y="423"/>
                    <a:pt x="0" y="60"/>
                  </a:cubicBezTo>
                  <a:lnTo>
                    <a:pt x="0" y="60"/>
                  </a:lnTo>
                  <a:cubicBezTo>
                    <a:pt x="0" y="199"/>
                    <a:pt x="20" y="339"/>
                    <a:pt x="40" y="478"/>
                  </a:cubicBezTo>
                  <a:cubicBezTo>
                    <a:pt x="1189" y="831"/>
                    <a:pt x="2384" y="1025"/>
                    <a:pt x="3576" y="1025"/>
                  </a:cubicBezTo>
                  <a:cubicBezTo>
                    <a:pt x="4737" y="1025"/>
                    <a:pt x="5894" y="841"/>
                    <a:pt x="7004" y="438"/>
                  </a:cubicBezTo>
                  <a:cubicBezTo>
                    <a:pt x="7024" y="299"/>
                    <a:pt x="7024" y="140"/>
                    <a:pt x="7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" name="Subtítulo 6">
            <a:extLst>
              <a:ext uri="{FF2B5EF4-FFF2-40B4-BE49-F238E27FC236}">
                <a16:creationId xmlns:a16="http://schemas.microsoft.com/office/drawing/2014/main" id="{5CB1EB09-CF4C-40CC-87F6-7C0A2D78265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184183" y="2994409"/>
            <a:ext cx="4250784" cy="1713193"/>
          </a:xfrm>
        </p:spPr>
        <p:txBody>
          <a:bodyPr/>
          <a:lstStyle/>
          <a:p>
            <a:pPr marL="626518" indent="-457189" algn="just">
              <a:buFont typeface="+mj-lt"/>
              <a:buAutoNum type="arabicPeriod"/>
            </a:pPr>
            <a:r>
              <a:rPr lang="es-CL" sz="1867" dirty="0"/>
              <a:t>Repartir 2 cartas por participante.</a:t>
            </a:r>
          </a:p>
          <a:p>
            <a:pPr marL="169329" indent="0" algn="just"/>
            <a:endParaRPr lang="es-CL" sz="1867" dirty="0"/>
          </a:p>
          <a:p>
            <a:pPr marL="626518" indent="-457189" algn="just">
              <a:buFont typeface="+mj-lt"/>
              <a:buAutoNum type="arabicPeriod"/>
            </a:pPr>
            <a:r>
              <a:rPr lang="es-CL" sz="1867" dirty="0"/>
              <a:t>Se elige quien parte, este/a saca una carta y la lee en voz alta o coloca de forma visible para que la vean todos.</a:t>
            </a:r>
          </a:p>
          <a:p>
            <a:pPr marL="626518" indent="-457189" algn="just">
              <a:buFont typeface="+mj-lt"/>
              <a:buAutoNum type="arabicPeriod"/>
            </a:pPr>
            <a:endParaRPr lang="es-CL" sz="1867" dirty="0"/>
          </a:p>
          <a:p>
            <a:pPr marL="626518" indent="-457189" algn="just">
              <a:buFont typeface="+mj-lt"/>
              <a:buAutoNum type="arabicPeriod"/>
            </a:pPr>
            <a:r>
              <a:rPr lang="es-CL" sz="1867" dirty="0"/>
              <a:t>Si alguien quiere esa carta debe decir YO, siempre debe quedar con dos  carta en la mano.</a:t>
            </a:r>
          </a:p>
          <a:p>
            <a:pPr marL="626518" indent="-457189" algn="just">
              <a:buFont typeface="+mj-lt"/>
              <a:buAutoNum type="arabicPeriod"/>
            </a:pPr>
            <a:endParaRPr lang="es-CL" sz="1867" dirty="0"/>
          </a:p>
          <a:p>
            <a:pPr marL="626518" indent="-457189" algn="just">
              <a:buFont typeface="+mj-lt"/>
              <a:buAutoNum type="arabicPeriod"/>
            </a:pPr>
            <a:r>
              <a:rPr lang="es-CL" sz="1867" dirty="0"/>
              <a:t>Entre las cartas que se tengan se debe escoger solo una.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CF915FC-C64E-4489-B27B-AE631AF6D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9" y="2148070"/>
            <a:ext cx="5165931" cy="312627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p39"/>
          <p:cNvSpPr txBox="1">
            <a:spLocks noGrp="1"/>
          </p:cNvSpPr>
          <p:nvPr>
            <p:ph type="title"/>
          </p:nvPr>
        </p:nvSpPr>
        <p:spPr>
          <a:xfrm>
            <a:off x="1958999" y="3367100"/>
            <a:ext cx="8587036" cy="1319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INTERPRETAR</a:t>
            </a:r>
            <a:endParaRPr dirty="0"/>
          </a:p>
        </p:txBody>
      </p:sp>
      <p:sp>
        <p:nvSpPr>
          <p:cNvPr id="2800" name="Google Shape;2800;p39"/>
          <p:cNvSpPr txBox="1">
            <a:spLocks noGrp="1"/>
          </p:cNvSpPr>
          <p:nvPr>
            <p:ph type="subTitle" idx="1"/>
          </p:nvPr>
        </p:nvSpPr>
        <p:spPr>
          <a:xfrm>
            <a:off x="2271784" y="4880267"/>
            <a:ext cx="6787600" cy="7220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/>
            <a:r>
              <a:rPr lang="en" dirty="0"/>
              <a:t>Segundo momento</a:t>
            </a:r>
            <a:endParaRPr dirty="0"/>
          </a:p>
        </p:txBody>
      </p:sp>
      <p:sp>
        <p:nvSpPr>
          <p:cNvPr id="2801" name="Google Shape;2801;p39"/>
          <p:cNvSpPr/>
          <p:nvPr/>
        </p:nvSpPr>
        <p:spPr>
          <a:xfrm>
            <a:off x="9059384" y="4880267"/>
            <a:ext cx="860800" cy="722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802" name="Google Shape;2802;p39"/>
          <p:cNvGrpSpPr/>
          <p:nvPr/>
        </p:nvGrpSpPr>
        <p:grpSpPr>
          <a:xfrm>
            <a:off x="9301863" y="4993274"/>
            <a:ext cx="395756" cy="495981"/>
            <a:chOff x="1677825" y="3820225"/>
            <a:chExt cx="345900" cy="433500"/>
          </a:xfrm>
        </p:grpSpPr>
        <p:sp>
          <p:nvSpPr>
            <p:cNvPr id="2803" name="Google Shape;2803;p39"/>
            <p:cNvSpPr/>
            <p:nvPr/>
          </p:nvSpPr>
          <p:spPr>
            <a:xfrm>
              <a:off x="1677825" y="3820225"/>
              <a:ext cx="345900" cy="433500"/>
            </a:xfrm>
            <a:custGeom>
              <a:avLst/>
              <a:gdLst/>
              <a:ahLst/>
              <a:cxnLst/>
              <a:rect l="l" t="t" r="r" b="b"/>
              <a:pathLst>
                <a:path w="13836" h="17340" extrusionOk="0">
                  <a:moveTo>
                    <a:pt x="7664" y="663"/>
                  </a:moveTo>
                  <a:cubicBezTo>
                    <a:pt x="9900" y="663"/>
                    <a:pt x="12122" y="2143"/>
                    <a:pt x="12629" y="4431"/>
                  </a:cubicBezTo>
                  <a:cubicBezTo>
                    <a:pt x="13115" y="6657"/>
                    <a:pt x="11579" y="8961"/>
                    <a:pt x="9557" y="9776"/>
                  </a:cubicBezTo>
                  <a:cubicBezTo>
                    <a:pt x="8881" y="10051"/>
                    <a:pt x="8203" y="10182"/>
                    <a:pt x="7547" y="10182"/>
                  </a:cubicBezTo>
                  <a:cubicBezTo>
                    <a:pt x="5556" y="10182"/>
                    <a:pt x="3775" y="8979"/>
                    <a:pt x="2926" y="6986"/>
                  </a:cubicBezTo>
                  <a:cubicBezTo>
                    <a:pt x="2926" y="6939"/>
                    <a:pt x="2926" y="6892"/>
                    <a:pt x="2911" y="6829"/>
                  </a:cubicBezTo>
                  <a:cubicBezTo>
                    <a:pt x="1923" y="4446"/>
                    <a:pt x="3961" y="1531"/>
                    <a:pt x="6296" y="857"/>
                  </a:cubicBezTo>
                  <a:cubicBezTo>
                    <a:pt x="6743" y="726"/>
                    <a:pt x="7204" y="663"/>
                    <a:pt x="7664" y="663"/>
                  </a:cubicBezTo>
                  <a:close/>
                  <a:moveTo>
                    <a:pt x="7643" y="0"/>
                  </a:moveTo>
                  <a:cubicBezTo>
                    <a:pt x="7132" y="0"/>
                    <a:pt x="6620" y="69"/>
                    <a:pt x="6124" y="214"/>
                  </a:cubicBezTo>
                  <a:cubicBezTo>
                    <a:pt x="3522" y="982"/>
                    <a:pt x="1218" y="4196"/>
                    <a:pt x="2237" y="6907"/>
                  </a:cubicBezTo>
                  <a:cubicBezTo>
                    <a:pt x="2221" y="6954"/>
                    <a:pt x="2237" y="7001"/>
                    <a:pt x="2252" y="7064"/>
                  </a:cubicBezTo>
                  <a:cubicBezTo>
                    <a:pt x="2707" y="8161"/>
                    <a:pt x="3397" y="9070"/>
                    <a:pt x="4243" y="9713"/>
                  </a:cubicBezTo>
                  <a:cubicBezTo>
                    <a:pt x="4227" y="9729"/>
                    <a:pt x="4227" y="9744"/>
                    <a:pt x="4212" y="9760"/>
                  </a:cubicBezTo>
                  <a:cubicBezTo>
                    <a:pt x="2942" y="11986"/>
                    <a:pt x="1563" y="14133"/>
                    <a:pt x="293" y="16359"/>
                  </a:cubicBezTo>
                  <a:cubicBezTo>
                    <a:pt x="1" y="16868"/>
                    <a:pt x="449" y="17339"/>
                    <a:pt x="894" y="17339"/>
                  </a:cubicBezTo>
                  <a:cubicBezTo>
                    <a:pt x="1092" y="17339"/>
                    <a:pt x="1291" y="17245"/>
                    <a:pt x="1422" y="17017"/>
                  </a:cubicBezTo>
                  <a:cubicBezTo>
                    <a:pt x="2675" y="14792"/>
                    <a:pt x="4071" y="12644"/>
                    <a:pt x="5340" y="10418"/>
                  </a:cubicBezTo>
                  <a:cubicBezTo>
                    <a:pt x="5340" y="10403"/>
                    <a:pt x="5356" y="10403"/>
                    <a:pt x="5356" y="10387"/>
                  </a:cubicBezTo>
                  <a:cubicBezTo>
                    <a:pt x="6037" y="10684"/>
                    <a:pt x="6777" y="10845"/>
                    <a:pt x="7548" y="10845"/>
                  </a:cubicBezTo>
                  <a:cubicBezTo>
                    <a:pt x="8160" y="10845"/>
                    <a:pt x="8793" y="10743"/>
                    <a:pt x="9431" y="10528"/>
                  </a:cubicBezTo>
                  <a:cubicBezTo>
                    <a:pt x="11955" y="9697"/>
                    <a:pt x="13836" y="6954"/>
                    <a:pt x="13256" y="4258"/>
                  </a:cubicBezTo>
                  <a:cubicBezTo>
                    <a:pt x="12695" y="1690"/>
                    <a:pt x="10172" y="0"/>
                    <a:pt x="7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1763950" y="3857550"/>
              <a:ext cx="206875" cy="190725"/>
            </a:xfrm>
            <a:custGeom>
              <a:avLst/>
              <a:gdLst/>
              <a:ahLst/>
              <a:cxnLst/>
              <a:rect l="l" t="t" r="r" b="b"/>
              <a:pathLst>
                <a:path w="8275" h="7629" extrusionOk="0">
                  <a:moveTo>
                    <a:pt x="4059" y="656"/>
                  </a:moveTo>
                  <a:cubicBezTo>
                    <a:pt x="5402" y="656"/>
                    <a:pt x="6850" y="1450"/>
                    <a:pt x="7224" y="2734"/>
                  </a:cubicBezTo>
                  <a:cubicBezTo>
                    <a:pt x="7789" y="4646"/>
                    <a:pt x="6644" y="6856"/>
                    <a:pt x="4544" y="6966"/>
                  </a:cubicBezTo>
                  <a:cubicBezTo>
                    <a:pt x="4474" y="6970"/>
                    <a:pt x="4404" y="6972"/>
                    <a:pt x="4333" y="6972"/>
                  </a:cubicBezTo>
                  <a:cubicBezTo>
                    <a:pt x="2635" y="6972"/>
                    <a:pt x="659" y="5899"/>
                    <a:pt x="704" y="3988"/>
                  </a:cubicBezTo>
                  <a:cubicBezTo>
                    <a:pt x="704" y="3957"/>
                    <a:pt x="688" y="3925"/>
                    <a:pt x="688" y="3894"/>
                  </a:cubicBezTo>
                  <a:cubicBezTo>
                    <a:pt x="704" y="3863"/>
                    <a:pt x="720" y="3831"/>
                    <a:pt x="720" y="3800"/>
                  </a:cubicBezTo>
                  <a:cubicBezTo>
                    <a:pt x="892" y="2279"/>
                    <a:pt x="1864" y="1073"/>
                    <a:pt x="3384" y="728"/>
                  </a:cubicBezTo>
                  <a:cubicBezTo>
                    <a:pt x="3602" y="680"/>
                    <a:pt x="3829" y="656"/>
                    <a:pt x="4059" y="656"/>
                  </a:cubicBezTo>
                  <a:close/>
                  <a:moveTo>
                    <a:pt x="4101" y="0"/>
                  </a:moveTo>
                  <a:cubicBezTo>
                    <a:pt x="3961" y="0"/>
                    <a:pt x="3821" y="8"/>
                    <a:pt x="3682" y="22"/>
                  </a:cubicBezTo>
                  <a:cubicBezTo>
                    <a:pt x="1644" y="226"/>
                    <a:pt x="281" y="1825"/>
                    <a:pt x="61" y="3800"/>
                  </a:cubicBezTo>
                  <a:cubicBezTo>
                    <a:pt x="61" y="3831"/>
                    <a:pt x="61" y="3863"/>
                    <a:pt x="61" y="3878"/>
                  </a:cubicBezTo>
                  <a:cubicBezTo>
                    <a:pt x="61" y="3910"/>
                    <a:pt x="46" y="3941"/>
                    <a:pt x="46" y="3988"/>
                  </a:cubicBezTo>
                  <a:cubicBezTo>
                    <a:pt x="0" y="6264"/>
                    <a:pt x="2275" y="7629"/>
                    <a:pt x="4340" y="7629"/>
                  </a:cubicBezTo>
                  <a:cubicBezTo>
                    <a:pt x="4408" y="7629"/>
                    <a:pt x="4476" y="7627"/>
                    <a:pt x="4544" y="7624"/>
                  </a:cubicBezTo>
                  <a:cubicBezTo>
                    <a:pt x="6974" y="7499"/>
                    <a:pt x="8275" y="5242"/>
                    <a:pt x="7930" y="2985"/>
                  </a:cubicBezTo>
                  <a:cubicBezTo>
                    <a:pt x="7654" y="1183"/>
                    <a:pt x="5881" y="0"/>
                    <a:pt x="4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805" name="Google Shape;2805;p39"/>
          <p:cNvGrpSpPr/>
          <p:nvPr/>
        </p:nvGrpSpPr>
        <p:grpSpPr>
          <a:xfrm>
            <a:off x="10485329" y="5125559"/>
            <a:ext cx="530195" cy="610751"/>
            <a:chOff x="3150425" y="3024575"/>
            <a:chExt cx="130350" cy="150150"/>
          </a:xfrm>
        </p:grpSpPr>
        <p:sp>
          <p:nvSpPr>
            <p:cNvPr id="2806" name="Google Shape;2806;p39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814" name="Google Shape;2814;p39"/>
          <p:cNvSpPr/>
          <p:nvPr/>
        </p:nvSpPr>
        <p:spPr>
          <a:xfrm>
            <a:off x="1428800" y="3851000"/>
            <a:ext cx="530200" cy="629576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15" name="Google Shape;2815;p39"/>
          <p:cNvSpPr/>
          <p:nvPr/>
        </p:nvSpPr>
        <p:spPr>
          <a:xfrm rot="5400000">
            <a:off x="5400833" y="2054935"/>
            <a:ext cx="1390292" cy="1479891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816" name="Google Shape;2816;p39"/>
          <p:cNvSpPr txBox="1">
            <a:spLocks noGrp="1"/>
          </p:cNvSpPr>
          <p:nvPr>
            <p:ph type="title" idx="2"/>
          </p:nvPr>
        </p:nvSpPr>
        <p:spPr>
          <a:xfrm>
            <a:off x="5355000" y="2222400"/>
            <a:ext cx="1482000" cy="935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2°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0875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" name="Google Shape;2883;p4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r>
              <a:rPr lang="en" dirty="0"/>
              <a:t>¿De qué se trata?</a:t>
            </a:r>
            <a:endParaRPr dirty="0"/>
          </a:p>
        </p:txBody>
      </p:sp>
      <p:sp>
        <p:nvSpPr>
          <p:cNvPr id="2884" name="Google Shape;2884;p42"/>
          <p:cNvSpPr/>
          <p:nvPr/>
        </p:nvSpPr>
        <p:spPr>
          <a:xfrm>
            <a:off x="2236650" y="2195837"/>
            <a:ext cx="1028173" cy="1094435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885" name="Google Shape;2885;p42"/>
          <p:cNvSpPr/>
          <p:nvPr/>
        </p:nvSpPr>
        <p:spPr>
          <a:xfrm>
            <a:off x="1260129" y="3172575"/>
            <a:ext cx="2981200" cy="3092059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87" name="Google Shape;2887;p42"/>
          <p:cNvSpPr txBox="1">
            <a:spLocks noGrp="1"/>
          </p:cNvSpPr>
          <p:nvPr>
            <p:ph type="subTitle" idx="2"/>
          </p:nvPr>
        </p:nvSpPr>
        <p:spPr>
          <a:xfrm>
            <a:off x="1326376" y="3834170"/>
            <a:ext cx="2903787" cy="1768869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/>
            <a:r>
              <a:rPr lang="en" sz="2400" dirty="0"/>
              <a:t>Leer reflexión que se presenta en el instructivo, cada carta tiene la suya</a:t>
            </a:r>
            <a:r>
              <a:rPr lang="en" dirty="0"/>
              <a:t>.</a:t>
            </a:r>
          </a:p>
          <a:p>
            <a:pPr marL="0" indent="0"/>
            <a:r>
              <a:rPr lang="en" dirty="0"/>
              <a:t>(según el número en la parte inferior)</a:t>
            </a:r>
            <a:endParaRPr sz="2400" dirty="0"/>
          </a:p>
        </p:txBody>
      </p:sp>
      <p:sp>
        <p:nvSpPr>
          <p:cNvPr id="2888" name="Google Shape;2888;p42"/>
          <p:cNvSpPr/>
          <p:nvPr/>
        </p:nvSpPr>
        <p:spPr>
          <a:xfrm>
            <a:off x="4605396" y="3299033"/>
            <a:ext cx="2981200" cy="2965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89" name="Google Shape;2889;p42"/>
          <p:cNvSpPr/>
          <p:nvPr/>
        </p:nvSpPr>
        <p:spPr>
          <a:xfrm>
            <a:off x="7950663" y="3432476"/>
            <a:ext cx="2981200" cy="283215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91" name="Google Shape;2891;p42"/>
          <p:cNvSpPr txBox="1">
            <a:spLocks noGrp="1"/>
          </p:cNvSpPr>
          <p:nvPr>
            <p:ph type="subTitle" idx="4"/>
          </p:nvPr>
        </p:nvSpPr>
        <p:spPr>
          <a:xfrm>
            <a:off x="4605396" y="4146508"/>
            <a:ext cx="2981200" cy="11460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/>
            <a:r>
              <a:rPr lang="en" sz="2400" dirty="0"/>
              <a:t>Todos tiene derecho a ser escuchados, así como todos tienen derecho a hablar.</a:t>
            </a:r>
            <a:endParaRPr sz="2400" dirty="0"/>
          </a:p>
        </p:txBody>
      </p:sp>
      <p:sp>
        <p:nvSpPr>
          <p:cNvPr id="2893" name="Google Shape;2893;p42"/>
          <p:cNvSpPr txBox="1">
            <a:spLocks noGrp="1"/>
          </p:cNvSpPr>
          <p:nvPr>
            <p:ph type="subTitle" idx="6"/>
          </p:nvPr>
        </p:nvSpPr>
        <p:spPr>
          <a:xfrm>
            <a:off x="8059365" y="3793193"/>
            <a:ext cx="2806260" cy="1801348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/>
            <a:r>
              <a:rPr lang="en" sz="2667" dirty="0"/>
              <a:t>Cada persona tiene un minuto para hablar sin ser interrumpido.</a:t>
            </a:r>
            <a:endParaRPr sz="2667" dirty="0"/>
          </a:p>
        </p:txBody>
      </p:sp>
      <p:sp>
        <p:nvSpPr>
          <p:cNvPr id="2894" name="Google Shape;2894;p42"/>
          <p:cNvSpPr/>
          <p:nvPr/>
        </p:nvSpPr>
        <p:spPr>
          <a:xfrm>
            <a:off x="5581916" y="2195837"/>
            <a:ext cx="1028173" cy="1094435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895" name="Google Shape;2895;p42"/>
          <p:cNvSpPr/>
          <p:nvPr/>
        </p:nvSpPr>
        <p:spPr>
          <a:xfrm>
            <a:off x="8927183" y="2195837"/>
            <a:ext cx="1028173" cy="1094435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grpSp>
        <p:nvGrpSpPr>
          <p:cNvPr id="2896" name="Google Shape;2896;p42"/>
          <p:cNvGrpSpPr/>
          <p:nvPr/>
        </p:nvGrpSpPr>
        <p:grpSpPr>
          <a:xfrm>
            <a:off x="2440917" y="2438239"/>
            <a:ext cx="619600" cy="609629"/>
            <a:chOff x="492150" y="4024825"/>
            <a:chExt cx="410150" cy="403550"/>
          </a:xfrm>
        </p:grpSpPr>
        <p:sp>
          <p:nvSpPr>
            <p:cNvPr id="2897" name="Google Shape;2897;p42"/>
            <p:cNvSpPr/>
            <p:nvPr/>
          </p:nvSpPr>
          <p:spPr>
            <a:xfrm>
              <a:off x="499975" y="4030525"/>
              <a:ext cx="396200" cy="229225"/>
            </a:xfrm>
            <a:custGeom>
              <a:avLst/>
              <a:gdLst/>
              <a:ahLst/>
              <a:cxnLst/>
              <a:rect l="l" t="t" r="r" b="b"/>
              <a:pathLst>
                <a:path w="15848" h="9169" extrusionOk="0">
                  <a:moveTo>
                    <a:pt x="6519" y="1"/>
                  </a:moveTo>
                  <a:cubicBezTo>
                    <a:pt x="6358" y="1"/>
                    <a:pt x="6197" y="72"/>
                    <a:pt x="6092" y="213"/>
                  </a:cubicBezTo>
                  <a:lnTo>
                    <a:pt x="285" y="8349"/>
                  </a:lnTo>
                  <a:cubicBezTo>
                    <a:pt x="1" y="8742"/>
                    <a:pt x="366" y="9168"/>
                    <a:pt x="738" y="9168"/>
                  </a:cubicBezTo>
                  <a:cubicBezTo>
                    <a:pt x="880" y="9168"/>
                    <a:pt x="1024" y="9106"/>
                    <a:pt x="1132" y="8955"/>
                  </a:cubicBezTo>
                  <a:lnTo>
                    <a:pt x="6538" y="1399"/>
                  </a:lnTo>
                  <a:lnTo>
                    <a:pt x="11980" y="8438"/>
                  </a:lnTo>
                  <a:cubicBezTo>
                    <a:pt x="12086" y="8571"/>
                    <a:pt x="12245" y="8637"/>
                    <a:pt x="12403" y="8637"/>
                  </a:cubicBezTo>
                  <a:cubicBezTo>
                    <a:pt x="12553" y="8637"/>
                    <a:pt x="12701" y="8577"/>
                    <a:pt x="12801" y="8456"/>
                  </a:cubicBezTo>
                  <a:lnTo>
                    <a:pt x="14799" y="6056"/>
                  </a:lnTo>
                  <a:lnTo>
                    <a:pt x="14799" y="6252"/>
                  </a:lnTo>
                  <a:cubicBezTo>
                    <a:pt x="14813" y="6591"/>
                    <a:pt x="15076" y="6761"/>
                    <a:pt x="15335" y="6761"/>
                  </a:cubicBezTo>
                  <a:cubicBezTo>
                    <a:pt x="15593" y="6761"/>
                    <a:pt x="15848" y="6591"/>
                    <a:pt x="15843" y="6252"/>
                  </a:cubicBezTo>
                  <a:lnTo>
                    <a:pt x="15843" y="4584"/>
                  </a:lnTo>
                  <a:cubicBezTo>
                    <a:pt x="15843" y="4292"/>
                    <a:pt x="15593" y="4059"/>
                    <a:pt x="15313" y="4059"/>
                  </a:cubicBezTo>
                  <a:cubicBezTo>
                    <a:pt x="15285" y="4059"/>
                    <a:pt x="15256" y="4062"/>
                    <a:pt x="15228" y="4066"/>
                  </a:cubicBezTo>
                  <a:lnTo>
                    <a:pt x="13595" y="4370"/>
                  </a:lnTo>
                  <a:cubicBezTo>
                    <a:pt x="13310" y="4423"/>
                    <a:pt x="13122" y="4700"/>
                    <a:pt x="13176" y="4985"/>
                  </a:cubicBezTo>
                  <a:cubicBezTo>
                    <a:pt x="13223" y="5230"/>
                    <a:pt x="13438" y="5405"/>
                    <a:pt x="13685" y="5405"/>
                  </a:cubicBezTo>
                  <a:cubicBezTo>
                    <a:pt x="13717" y="5405"/>
                    <a:pt x="13749" y="5402"/>
                    <a:pt x="13782" y="5396"/>
                  </a:cubicBezTo>
                  <a:lnTo>
                    <a:pt x="14005" y="5360"/>
                  </a:lnTo>
                  <a:lnTo>
                    <a:pt x="12408" y="7287"/>
                  </a:lnTo>
                  <a:lnTo>
                    <a:pt x="6931" y="204"/>
                  </a:lnTo>
                  <a:cubicBezTo>
                    <a:pt x="6830" y="68"/>
                    <a:pt x="6675" y="1"/>
                    <a:pt x="6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8" name="Google Shape;2898;p42"/>
            <p:cNvSpPr/>
            <p:nvPr/>
          </p:nvSpPr>
          <p:spPr>
            <a:xfrm>
              <a:off x="528950" y="4292600"/>
              <a:ext cx="56650" cy="129525"/>
            </a:xfrm>
            <a:custGeom>
              <a:avLst/>
              <a:gdLst/>
              <a:ahLst/>
              <a:cxnLst/>
              <a:rect l="l" t="t" r="r" b="b"/>
              <a:pathLst>
                <a:path w="2266" h="5181" extrusionOk="0">
                  <a:moveTo>
                    <a:pt x="1118" y="0"/>
                  </a:moveTo>
                  <a:cubicBezTo>
                    <a:pt x="782" y="0"/>
                    <a:pt x="441" y="148"/>
                    <a:pt x="205" y="479"/>
                  </a:cubicBezTo>
                  <a:cubicBezTo>
                    <a:pt x="71" y="667"/>
                    <a:pt x="0" y="899"/>
                    <a:pt x="0" y="1140"/>
                  </a:cubicBezTo>
                  <a:lnTo>
                    <a:pt x="0" y="5181"/>
                  </a:lnTo>
                  <a:lnTo>
                    <a:pt x="2266" y="5181"/>
                  </a:lnTo>
                  <a:lnTo>
                    <a:pt x="2266" y="1140"/>
                  </a:lnTo>
                  <a:cubicBezTo>
                    <a:pt x="2266" y="440"/>
                    <a:pt x="1698" y="0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9" name="Google Shape;2899;p42"/>
            <p:cNvSpPr/>
            <p:nvPr/>
          </p:nvSpPr>
          <p:spPr>
            <a:xfrm>
              <a:off x="755750" y="4292600"/>
              <a:ext cx="56675" cy="129525"/>
            </a:xfrm>
            <a:custGeom>
              <a:avLst/>
              <a:gdLst/>
              <a:ahLst/>
              <a:cxnLst/>
              <a:rect l="l" t="t" r="r" b="b"/>
              <a:pathLst>
                <a:path w="2267" h="5181" extrusionOk="0">
                  <a:moveTo>
                    <a:pt x="1125" y="0"/>
                  </a:moveTo>
                  <a:cubicBezTo>
                    <a:pt x="790" y="0"/>
                    <a:pt x="451" y="148"/>
                    <a:pt x="215" y="479"/>
                  </a:cubicBezTo>
                  <a:cubicBezTo>
                    <a:pt x="72" y="667"/>
                    <a:pt x="1" y="899"/>
                    <a:pt x="1" y="1140"/>
                  </a:cubicBezTo>
                  <a:lnTo>
                    <a:pt x="1" y="5181"/>
                  </a:lnTo>
                  <a:lnTo>
                    <a:pt x="2267" y="5181"/>
                  </a:lnTo>
                  <a:lnTo>
                    <a:pt x="2267" y="1140"/>
                  </a:lnTo>
                  <a:cubicBezTo>
                    <a:pt x="2267" y="440"/>
                    <a:pt x="1702" y="0"/>
                    <a:pt x="1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0" name="Google Shape;2900;p42"/>
            <p:cNvSpPr/>
            <p:nvPr/>
          </p:nvSpPr>
          <p:spPr>
            <a:xfrm>
              <a:off x="585575" y="4213250"/>
              <a:ext cx="56675" cy="208875"/>
            </a:xfrm>
            <a:custGeom>
              <a:avLst/>
              <a:gdLst/>
              <a:ahLst/>
              <a:cxnLst/>
              <a:rect l="l" t="t" r="r" b="b"/>
              <a:pathLst>
                <a:path w="2267" h="8355" extrusionOk="0">
                  <a:moveTo>
                    <a:pt x="1122" y="1"/>
                  </a:moveTo>
                  <a:cubicBezTo>
                    <a:pt x="779" y="1"/>
                    <a:pt x="433" y="154"/>
                    <a:pt x="197" y="495"/>
                  </a:cubicBezTo>
                  <a:cubicBezTo>
                    <a:pt x="63" y="692"/>
                    <a:pt x="1" y="924"/>
                    <a:pt x="1" y="1156"/>
                  </a:cubicBezTo>
                  <a:lnTo>
                    <a:pt x="1" y="8355"/>
                  </a:lnTo>
                  <a:lnTo>
                    <a:pt x="2267" y="8355"/>
                  </a:lnTo>
                  <a:lnTo>
                    <a:pt x="2267" y="1138"/>
                  </a:lnTo>
                  <a:cubicBezTo>
                    <a:pt x="2267" y="437"/>
                    <a:pt x="1700" y="1"/>
                    <a:pt x="1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1" name="Google Shape;2901;p42"/>
            <p:cNvSpPr/>
            <p:nvPr/>
          </p:nvSpPr>
          <p:spPr>
            <a:xfrm>
              <a:off x="812400" y="4276325"/>
              <a:ext cx="56900" cy="145800"/>
            </a:xfrm>
            <a:custGeom>
              <a:avLst/>
              <a:gdLst/>
              <a:ahLst/>
              <a:cxnLst/>
              <a:rect l="l" t="t" r="r" b="b"/>
              <a:pathLst>
                <a:path w="2276" h="5832" extrusionOk="0">
                  <a:moveTo>
                    <a:pt x="1128" y="0"/>
                  </a:moveTo>
                  <a:cubicBezTo>
                    <a:pt x="791" y="0"/>
                    <a:pt x="451" y="148"/>
                    <a:pt x="215" y="479"/>
                  </a:cubicBezTo>
                  <a:cubicBezTo>
                    <a:pt x="81" y="666"/>
                    <a:pt x="1" y="898"/>
                    <a:pt x="1" y="1139"/>
                  </a:cubicBezTo>
                  <a:lnTo>
                    <a:pt x="1" y="5832"/>
                  </a:lnTo>
                  <a:lnTo>
                    <a:pt x="2276" y="5832"/>
                  </a:lnTo>
                  <a:lnTo>
                    <a:pt x="2276" y="1139"/>
                  </a:lnTo>
                  <a:cubicBezTo>
                    <a:pt x="2276" y="439"/>
                    <a:pt x="1708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2" name="Google Shape;2902;p42"/>
            <p:cNvSpPr/>
            <p:nvPr/>
          </p:nvSpPr>
          <p:spPr>
            <a:xfrm>
              <a:off x="699100" y="4225425"/>
              <a:ext cx="56675" cy="196700"/>
            </a:xfrm>
            <a:custGeom>
              <a:avLst/>
              <a:gdLst/>
              <a:ahLst/>
              <a:cxnLst/>
              <a:rect l="l" t="t" r="r" b="b"/>
              <a:pathLst>
                <a:path w="2267" h="7868" extrusionOk="0">
                  <a:moveTo>
                    <a:pt x="1139" y="0"/>
                  </a:moveTo>
                  <a:cubicBezTo>
                    <a:pt x="562" y="0"/>
                    <a:pt x="1" y="440"/>
                    <a:pt x="1" y="1132"/>
                  </a:cubicBezTo>
                  <a:lnTo>
                    <a:pt x="1" y="7868"/>
                  </a:lnTo>
                  <a:lnTo>
                    <a:pt x="2267" y="7868"/>
                  </a:lnTo>
                  <a:lnTo>
                    <a:pt x="2267" y="1150"/>
                  </a:lnTo>
                  <a:cubicBezTo>
                    <a:pt x="2267" y="909"/>
                    <a:pt x="2195" y="677"/>
                    <a:pt x="2062" y="490"/>
                  </a:cubicBezTo>
                  <a:cubicBezTo>
                    <a:pt x="1821" y="151"/>
                    <a:pt x="1477" y="0"/>
                    <a:pt x="11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3" name="Google Shape;2903;p42"/>
            <p:cNvSpPr/>
            <p:nvPr/>
          </p:nvSpPr>
          <p:spPr>
            <a:xfrm>
              <a:off x="642225" y="4142875"/>
              <a:ext cx="56900" cy="279250"/>
            </a:xfrm>
            <a:custGeom>
              <a:avLst/>
              <a:gdLst/>
              <a:ahLst/>
              <a:cxnLst/>
              <a:rect l="l" t="t" r="r" b="b"/>
              <a:pathLst>
                <a:path w="2276" h="11170" extrusionOk="0">
                  <a:moveTo>
                    <a:pt x="1125" y="1"/>
                  </a:moveTo>
                  <a:cubicBezTo>
                    <a:pt x="790" y="1"/>
                    <a:pt x="450" y="147"/>
                    <a:pt x="215" y="473"/>
                  </a:cubicBezTo>
                  <a:cubicBezTo>
                    <a:pt x="81" y="670"/>
                    <a:pt x="1" y="902"/>
                    <a:pt x="1" y="1134"/>
                  </a:cubicBezTo>
                  <a:lnTo>
                    <a:pt x="1" y="11170"/>
                  </a:lnTo>
                  <a:lnTo>
                    <a:pt x="2276" y="11170"/>
                  </a:lnTo>
                  <a:lnTo>
                    <a:pt x="2276" y="1134"/>
                  </a:lnTo>
                  <a:cubicBezTo>
                    <a:pt x="2276" y="438"/>
                    <a:pt x="1706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4" name="Google Shape;2904;p42"/>
            <p:cNvSpPr/>
            <p:nvPr/>
          </p:nvSpPr>
          <p:spPr>
            <a:xfrm>
              <a:off x="492150" y="4024825"/>
              <a:ext cx="410150" cy="240550"/>
            </a:xfrm>
            <a:custGeom>
              <a:avLst/>
              <a:gdLst/>
              <a:ahLst/>
              <a:cxnLst/>
              <a:rect l="l" t="t" r="r" b="b"/>
              <a:pathLst>
                <a:path w="16406" h="9622" extrusionOk="0">
                  <a:moveTo>
                    <a:pt x="6846" y="0"/>
                  </a:moveTo>
                  <a:cubicBezTo>
                    <a:pt x="6612" y="0"/>
                    <a:pt x="6377" y="103"/>
                    <a:pt x="6227" y="307"/>
                  </a:cubicBezTo>
                  <a:lnTo>
                    <a:pt x="2980" y="4848"/>
                  </a:lnTo>
                  <a:cubicBezTo>
                    <a:pt x="2857" y="5028"/>
                    <a:pt x="3023" y="5222"/>
                    <a:pt x="3192" y="5222"/>
                  </a:cubicBezTo>
                  <a:cubicBezTo>
                    <a:pt x="3257" y="5222"/>
                    <a:pt x="3323" y="5194"/>
                    <a:pt x="3372" y="5124"/>
                  </a:cubicBezTo>
                  <a:lnTo>
                    <a:pt x="6611" y="583"/>
                  </a:lnTo>
                  <a:cubicBezTo>
                    <a:pt x="6665" y="506"/>
                    <a:pt x="6756" y="468"/>
                    <a:pt x="6847" y="468"/>
                  </a:cubicBezTo>
                  <a:cubicBezTo>
                    <a:pt x="6934" y="468"/>
                    <a:pt x="7022" y="504"/>
                    <a:pt x="7074" y="574"/>
                  </a:cubicBezTo>
                  <a:lnTo>
                    <a:pt x="12552" y="7658"/>
                  </a:lnTo>
                  <a:cubicBezTo>
                    <a:pt x="12612" y="7718"/>
                    <a:pt x="12675" y="7749"/>
                    <a:pt x="12739" y="7749"/>
                  </a:cubicBezTo>
                  <a:cubicBezTo>
                    <a:pt x="12798" y="7749"/>
                    <a:pt x="12858" y="7722"/>
                    <a:pt x="12918" y="7667"/>
                  </a:cubicBezTo>
                  <a:lnTo>
                    <a:pt x="14506" y="5740"/>
                  </a:lnTo>
                  <a:cubicBezTo>
                    <a:pt x="14639" y="5581"/>
                    <a:pt x="14515" y="5353"/>
                    <a:pt x="14324" y="5353"/>
                  </a:cubicBezTo>
                  <a:cubicBezTo>
                    <a:pt x="14310" y="5353"/>
                    <a:pt x="14297" y="5354"/>
                    <a:pt x="14283" y="5356"/>
                  </a:cubicBezTo>
                  <a:lnTo>
                    <a:pt x="14069" y="5392"/>
                  </a:lnTo>
                  <a:cubicBezTo>
                    <a:pt x="14047" y="5396"/>
                    <a:pt x="14026" y="5398"/>
                    <a:pt x="14006" y="5398"/>
                  </a:cubicBezTo>
                  <a:cubicBezTo>
                    <a:pt x="13692" y="5398"/>
                    <a:pt x="13617" y="4897"/>
                    <a:pt x="13962" y="4830"/>
                  </a:cubicBezTo>
                  <a:lnTo>
                    <a:pt x="15594" y="4526"/>
                  </a:lnTo>
                  <a:cubicBezTo>
                    <a:pt x="15608" y="4524"/>
                    <a:pt x="15622" y="4523"/>
                    <a:pt x="15636" y="4523"/>
                  </a:cubicBezTo>
                  <a:cubicBezTo>
                    <a:pt x="15790" y="4523"/>
                    <a:pt x="15933" y="4656"/>
                    <a:pt x="15933" y="4812"/>
                  </a:cubicBezTo>
                  <a:lnTo>
                    <a:pt x="15933" y="6480"/>
                  </a:lnTo>
                  <a:cubicBezTo>
                    <a:pt x="15933" y="6661"/>
                    <a:pt x="15798" y="6748"/>
                    <a:pt x="15660" y="6748"/>
                  </a:cubicBezTo>
                  <a:cubicBezTo>
                    <a:pt x="15517" y="6748"/>
                    <a:pt x="15371" y="6656"/>
                    <a:pt x="15362" y="6480"/>
                  </a:cubicBezTo>
                  <a:lnTo>
                    <a:pt x="15362" y="6284"/>
                  </a:lnTo>
                  <a:cubicBezTo>
                    <a:pt x="15362" y="6284"/>
                    <a:pt x="15178" y="6083"/>
                    <a:pt x="15035" y="6083"/>
                  </a:cubicBezTo>
                  <a:cubicBezTo>
                    <a:pt x="14997" y="6083"/>
                    <a:pt x="14962" y="6097"/>
                    <a:pt x="14934" y="6132"/>
                  </a:cubicBezTo>
                  <a:lnTo>
                    <a:pt x="12936" y="8532"/>
                  </a:lnTo>
                  <a:cubicBezTo>
                    <a:pt x="12879" y="8598"/>
                    <a:pt x="12793" y="8631"/>
                    <a:pt x="12709" y="8631"/>
                  </a:cubicBezTo>
                  <a:cubicBezTo>
                    <a:pt x="12622" y="8631"/>
                    <a:pt x="12535" y="8596"/>
                    <a:pt x="12481" y="8523"/>
                  </a:cubicBezTo>
                  <a:lnTo>
                    <a:pt x="7039" y="1475"/>
                  </a:lnTo>
                  <a:cubicBezTo>
                    <a:pt x="6974" y="1415"/>
                    <a:pt x="6912" y="1386"/>
                    <a:pt x="6850" y="1386"/>
                  </a:cubicBezTo>
                  <a:cubicBezTo>
                    <a:pt x="6785" y="1386"/>
                    <a:pt x="6720" y="1420"/>
                    <a:pt x="6655" y="1484"/>
                  </a:cubicBezTo>
                  <a:lnTo>
                    <a:pt x="1258" y="9040"/>
                  </a:lnTo>
                  <a:cubicBezTo>
                    <a:pt x="1202" y="9119"/>
                    <a:pt x="1125" y="9151"/>
                    <a:pt x="1048" y="9151"/>
                  </a:cubicBezTo>
                  <a:cubicBezTo>
                    <a:pt x="844" y="9151"/>
                    <a:pt x="636" y="8924"/>
                    <a:pt x="785" y="8710"/>
                  </a:cubicBezTo>
                  <a:lnTo>
                    <a:pt x="2623" y="6141"/>
                  </a:lnTo>
                  <a:cubicBezTo>
                    <a:pt x="2752" y="5960"/>
                    <a:pt x="2587" y="5770"/>
                    <a:pt x="2418" y="5770"/>
                  </a:cubicBezTo>
                  <a:cubicBezTo>
                    <a:pt x="2354" y="5770"/>
                    <a:pt x="2289" y="5798"/>
                    <a:pt x="2239" y="5865"/>
                  </a:cubicBezTo>
                  <a:lnTo>
                    <a:pt x="402" y="8434"/>
                  </a:lnTo>
                  <a:cubicBezTo>
                    <a:pt x="0" y="8997"/>
                    <a:pt x="538" y="9621"/>
                    <a:pt x="1079" y="9621"/>
                  </a:cubicBezTo>
                  <a:cubicBezTo>
                    <a:pt x="1283" y="9621"/>
                    <a:pt x="1487" y="9532"/>
                    <a:pt x="1642" y="9317"/>
                  </a:cubicBezTo>
                  <a:lnTo>
                    <a:pt x="6860" y="2020"/>
                  </a:lnTo>
                  <a:lnTo>
                    <a:pt x="12115" y="8817"/>
                  </a:lnTo>
                  <a:cubicBezTo>
                    <a:pt x="12261" y="9005"/>
                    <a:pt x="12489" y="9101"/>
                    <a:pt x="12718" y="9101"/>
                  </a:cubicBezTo>
                  <a:cubicBezTo>
                    <a:pt x="12935" y="9101"/>
                    <a:pt x="13153" y="9014"/>
                    <a:pt x="13301" y="8835"/>
                  </a:cubicBezTo>
                  <a:lnTo>
                    <a:pt x="14961" y="6828"/>
                  </a:lnTo>
                  <a:cubicBezTo>
                    <a:pt x="15049" y="6996"/>
                    <a:pt x="15183" y="7060"/>
                    <a:pt x="15334" y="7060"/>
                  </a:cubicBezTo>
                  <a:cubicBezTo>
                    <a:pt x="15791" y="7060"/>
                    <a:pt x="16406" y="6480"/>
                    <a:pt x="16406" y="6480"/>
                  </a:cubicBezTo>
                  <a:lnTo>
                    <a:pt x="16406" y="4821"/>
                  </a:lnTo>
                  <a:cubicBezTo>
                    <a:pt x="16406" y="4399"/>
                    <a:pt x="16038" y="4052"/>
                    <a:pt x="15629" y="4052"/>
                  </a:cubicBezTo>
                  <a:cubicBezTo>
                    <a:pt x="15588" y="4052"/>
                    <a:pt x="15547" y="4055"/>
                    <a:pt x="15505" y="4063"/>
                  </a:cubicBezTo>
                  <a:lnTo>
                    <a:pt x="13872" y="4366"/>
                  </a:lnTo>
                  <a:cubicBezTo>
                    <a:pt x="13105" y="4509"/>
                    <a:pt x="13052" y="5633"/>
                    <a:pt x="13810" y="5847"/>
                  </a:cubicBezTo>
                  <a:lnTo>
                    <a:pt x="12739" y="7131"/>
                  </a:lnTo>
                  <a:lnTo>
                    <a:pt x="7449" y="289"/>
                  </a:lnTo>
                  <a:cubicBezTo>
                    <a:pt x="7300" y="96"/>
                    <a:pt x="7073" y="0"/>
                    <a:pt x="68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5" name="Google Shape;2905;p42"/>
            <p:cNvSpPr/>
            <p:nvPr/>
          </p:nvSpPr>
          <p:spPr>
            <a:xfrm>
              <a:off x="523375" y="4138075"/>
              <a:ext cx="352175" cy="290300"/>
            </a:xfrm>
            <a:custGeom>
              <a:avLst/>
              <a:gdLst/>
              <a:ahLst/>
              <a:cxnLst/>
              <a:rect l="l" t="t" r="r" b="b"/>
              <a:pathLst>
                <a:path w="14087" h="11612" extrusionOk="0">
                  <a:moveTo>
                    <a:pt x="1367" y="6456"/>
                  </a:moveTo>
                  <a:cubicBezTo>
                    <a:pt x="1816" y="6456"/>
                    <a:pt x="2266" y="6748"/>
                    <a:pt x="2266" y="7329"/>
                  </a:cubicBezTo>
                  <a:lnTo>
                    <a:pt x="2266" y="11139"/>
                  </a:lnTo>
                  <a:lnTo>
                    <a:pt x="473" y="11139"/>
                  </a:lnTo>
                  <a:lnTo>
                    <a:pt x="473" y="7329"/>
                  </a:lnTo>
                  <a:cubicBezTo>
                    <a:pt x="473" y="6746"/>
                    <a:pt x="919" y="6456"/>
                    <a:pt x="1367" y="6456"/>
                  </a:cubicBezTo>
                  <a:close/>
                  <a:moveTo>
                    <a:pt x="3640" y="3286"/>
                  </a:moveTo>
                  <a:cubicBezTo>
                    <a:pt x="4090" y="3286"/>
                    <a:pt x="4541" y="3578"/>
                    <a:pt x="4541" y="4163"/>
                  </a:cubicBezTo>
                  <a:lnTo>
                    <a:pt x="4541" y="11139"/>
                  </a:lnTo>
                  <a:lnTo>
                    <a:pt x="2739" y="11139"/>
                  </a:lnTo>
                  <a:lnTo>
                    <a:pt x="2739" y="4163"/>
                  </a:lnTo>
                  <a:cubicBezTo>
                    <a:pt x="2739" y="3578"/>
                    <a:pt x="3189" y="3286"/>
                    <a:pt x="3640" y="3286"/>
                  </a:cubicBezTo>
                  <a:close/>
                  <a:moveTo>
                    <a:pt x="5910" y="467"/>
                  </a:moveTo>
                  <a:cubicBezTo>
                    <a:pt x="6358" y="467"/>
                    <a:pt x="6807" y="759"/>
                    <a:pt x="6807" y="1343"/>
                  </a:cubicBezTo>
                  <a:lnTo>
                    <a:pt x="6807" y="4644"/>
                  </a:lnTo>
                  <a:lnTo>
                    <a:pt x="6807" y="11139"/>
                  </a:lnTo>
                  <a:lnTo>
                    <a:pt x="5014" y="11139"/>
                  </a:lnTo>
                  <a:lnTo>
                    <a:pt x="5014" y="1343"/>
                  </a:lnTo>
                  <a:cubicBezTo>
                    <a:pt x="5014" y="759"/>
                    <a:pt x="5462" y="467"/>
                    <a:pt x="5910" y="467"/>
                  </a:cubicBezTo>
                  <a:close/>
                  <a:moveTo>
                    <a:pt x="8169" y="3749"/>
                  </a:moveTo>
                  <a:cubicBezTo>
                    <a:pt x="8643" y="3749"/>
                    <a:pt x="9073" y="4138"/>
                    <a:pt x="9073" y="4644"/>
                  </a:cubicBezTo>
                  <a:lnTo>
                    <a:pt x="9073" y="11139"/>
                  </a:lnTo>
                  <a:lnTo>
                    <a:pt x="7280" y="11139"/>
                  </a:lnTo>
                  <a:lnTo>
                    <a:pt x="7280" y="4644"/>
                  </a:lnTo>
                  <a:cubicBezTo>
                    <a:pt x="7280" y="4171"/>
                    <a:pt x="7592" y="3895"/>
                    <a:pt x="7886" y="3797"/>
                  </a:cubicBezTo>
                  <a:cubicBezTo>
                    <a:pt x="7980" y="3764"/>
                    <a:pt x="8076" y="3749"/>
                    <a:pt x="8169" y="3749"/>
                  </a:cubicBezTo>
                  <a:close/>
                  <a:moveTo>
                    <a:pt x="12707" y="5778"/>
                  </a:moveTo>
                  <a:cubicBezTo>
                    <a:pt x="12808" y="5778"/>
                    <a:pt x="12904" y="5794"/>
                    <a:pt x="12989" y="5822"/>
                  </a:cubicBezTo>
                  <a:cubicBezTo>
                    <a:pt x="13292" y="5920"/>
                    <a:pt x="13614" y="6196"/>
                    <a:pt x="13614" y="6678"/>
                  </a:cubicBezTo>
                  <a:lnTo>
                    <a:pt x="13614" y="11139"/>
                  </a:lnTo>
                  <a:lnTo>
                    <a:pt x="11811" y="11139"/>
                  </a:lnTo>
                  <a:lnTo>
                    <a:pt x="11811" y="10256"/>
                  </a:lnTo>
                  <a:cubicBezTo>
                    <a:pt x="11811" y="10104"/>
                    <a:pt x="11696" y="10028"/>
                    <a:pt x="11580" y="10028"/>
                  </a:cubicBezTo>
                  <a:cubicBezTo>
                    <a:pt x="11464" y="10028"/>
                    <a:pt x="11348" y="10104"/>
                    <a:pt x="11348" y="10256"/>
                  </a:cubicBezTo>
                  <a:lnTo>
                    <a:pt x="11348" y="11139"/>
                  </a:lnTo>
                  <a:lnTo>
                    <a:pt x="9546" y="11139"/>
                  </a:lnTo>
                  <a:lnTo>
                    <a:pt x="9546" y="7329"/>
                  </a:lnTo>
                  <a:cubicBezTo>
                    <a:pt x="9546" y="6752"/>
                    <a:pt x="9997" y="6460"/>
                    <a:pt x="10448" y="6460"/>
                  </a:cubicBezTo>
                  <a:cubicBezTo>
                    <a:pt x="10896" y="6460"/>
                    <a:pt x="11343" y="6747"/>
                    <a:pt x="11348" y="7329"/>
                  </a:cubicBezTo>
                  <a:lnTo>
                    <a:pt x="11348" y="8989"/>
                  </a:lnTo>
                  <a:cubicBezTo>
                    <a:pt x="11348" y="9140"/>
                    <a:pt x="11464" y="9216"/>
                    <a:pt x="11580" y="9216"/>
                  </a:cubicBezTo>
                  <a:cubicBezTo>
                    <a:pt x="11696" y="9216"/>
                    <a:pt x="11811" y="9140"/>
                    <a:pt x="11811" y="8989"/>
                  </a:cubicBezTo>
                  <a:lnTo>
                    <a:pt x="11811" y="7329"/>
                  </a:lnTo>
                  <a:lnTo>
                    <a:pt x="11811" y="6696"/>
                  </a:lnTo>
                  <a:cubicBezTo>
                    <a:pt x="11811" y="6509"/>
                    <a:pt x="11865" y="6330"/>
                    <a:pt x="11972" y="6179"/>
                  </a:cubicBezTo>
                  <a:cubicBezTo>
                    <a:pt x="12171" y="5884"/>
                    <a:pt x="12452" y="5778"/>
                    <a:pt x="12707" y="5778"/>
                  </a:cubicBezTo>
                  <a:close/>
                  <a:moveTo>
                    <a:pt x="5905" y="1"/>
                  </a:moveTo>
                  <a:cubicBezTo>
                    <a:pt x="5222" y="1"/>
                    <a:pt x="4541" y="440"/>
                    <a:pt x="4541" y="1326"/>
                  </a:cubicBezTo>
                  <a:lnTo>
                    <a:pt x="4541" y="3101"/>
                  </a:lnTo>
                  <a:cubicBezTo>
                    <a:pt x="4277" y="2880"/>
                    <a:pt x="3969" y="2781"/>
                    <a:pt x="3665" y="2781"/>
                  </a:cubicBezTo>
                  <a:cubicBezTo>
                    <a:pt x="2951" y="2781"/>
                    <a:pt x="2266" y="3331"/>
                    <a:pt x="2266" y="4145"/>
                  </a:cubicBezTo>
                  <a:lnTo>
                    <a:pt x="2266" y="6295"/>
                  </a:lnTo>
                  <a:cubicBezTo>
                    <a:pt x="2003" y="6070"/>
                    <a:pt x="1694" y="5968"/>
                    <a:pt x="1390" y="5968"/>
                  </a:cubicBezTo>
                  <a:cubicBezTo>
                    <a:pt x="681" y="5968"/>
                    <a:pt x="0" y="6518"/>
                    <a:pt x="0" y="7329"/>
                  </a:cubicBezTo>
                  <a:lnTo>
                    <a:pt x="0" y="11380"/>
                  </a:lnTo>
                  <a:cubicBezTo>
                    <a:pt x="0" y="11513"/>
                    <a:pt x="107" y="11612"/>
                    <a:pt x="232" y="11612"/>
                  </a:cubicBezTo>
                  <a:lnTo>
                    <a:pt x="13845" y="11612"/>
                  </a:lnTo>
                  <a:cubicBezTo>
                    <a:pt x="13979" y="11612"/>
                    <a:pt x="14086" y="11513"/>
                    <a:pt x="14086" y="11380"/>
                  </a:cubicBezTo>
                  <a:lnTo>
                    <a:pt x="14086" y="6678"/>
                  </a:lnTo>
                  <a:cubicBezTo>
                    <a:pt x="14086" y="6072"/>
                    <a:pt x="13712" y="5563"/>
                    <a:pt x="13132" y="5376"/>
                  </a:cubicBezTo>
                  <a:cubicBezTo>
                    <a:pt x="12989" y="5330"/>
                    <a:pt x="12844" y="5307"/>
                    <a:pt x="12703" y="5307"/>
                  </a:cubicBezTo>
                  <a:cubicBezTo>
                    <a:pt x="12271" y="5307"/>
                    <a:pt x="11866" y="5515"/>
                    <a:pt x="11597" y="5884"/>
                  </a:cubicBezTo>
                  <a:cubicBezTo>
                    <a:pt x="11499" y="6018"/>
                    <a:pt x="11428" y="6170"/>
                    <a:pt x="11392" y="6330"/>
                  </a:cubicBezTo>
                  <a:cubicBezTo>
                    <a:pt x="11129" y="6090"/>
                    <a:pt x="10783" y="5967"/>
                    <a:pt x="10438" y="5967"/>
                  </a:cubicBezTo>
                  <a:cubicBezTo>
                    <a:pt x="10116" y="5967"/>
                    <a:pt x="9795" y="6075"/>
                    <a:pt x="9546" y="6295"/>
                  </a:cubicBezTo>
                  <a:lnTo>
                    <a:pt x="9546" y="4626"/>
                  </a:lnTo>
                  <a:cubicBezTo>
                    <a:pt x="9546" y="3815"/>
                    <a:pt x="8864" y="3265"/>
                    <a:pt x="8155" y="3265"/>
                  </a:cubicBezTo>
                  <a:cubicBezTo>
                    <a:pt x="7851" y="3265"/>
                    <a:pt x="7542" y="3367"/>
                    <a:pt x="7280" y="3592"/>
                  </a:cubicBezTo>
                  <a:lnTo>
                    <a:pt x="7280" y="1326"/>
                  </a:lnTo>
                  <a:cubicBezTo>
                    <a:pt x="7280" y="445"/>
                    <a:pt x="6591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2906" name="Google Shape;2906;p42"/>
          <p:cNvGrpSpPr/>
          <p:nvPr/>
        </p:nvGrpSpPr>
        <p:grpSpPr>
          <a:xfrm>
            <a:off x="5834640" y="2438239"/>
            <a:ext cx="586289" cy="609856"/>
            <a:chOff x="6162125" y="2314300"/>
            <a:chExt cx="388100" cy="403700"/>
          </a:xfrm>
        </p:grpSpPr>
        <p:sp>
          <p:nvSpPr>
            <p:cNvPr id="2907" name="Google Shape;2907;p42"/>
            <p:cNvSpPr/>
            <p:nvPr/>
          </p:nvSpPr>
          <p:spPr>
            <a:xfrm>
              <a:off x="6168375" y="2376075"/>
              <a:ext cx="298650" cy="335675"/>
            </a:xfrm>
            <a:custGeom>
              <a:avLst/>
              <a:gdLst/>
              <a:ahLst/>
              <a:cxnLst/>
              <a:rect l="l" t="t" r="r" b="b"/>
              <a:pathLst>
                <a:path w="11946" h="13427" extrusionOk="0">
                  <a:moveTo>
                    <a:pt x="1374" y="1"/>
                  </a:moveTo>
                  <a:cubicBezTo>
                    <a:pt x="616" y="1"/>
                    <a:pt x="1" y="607"/>
                    <a:pt x="1" y="1365"/>
                  </a:cubicBezTo>
                  <a:lnTo>
                    <a:pt x="1" y="12062"/>
                  </a:lnTo>
                  <a:cubicBezTo>
                    <a:pt x="1" y="12811"/>
                    <a:pt x="616" y="13427"/>
                    <a:pt x="1374" y="13427"/>
                  </a:cubicBezTo>
                  <a:lnTo>
                    <a:pt x="8092" y="13427"/>
                  </a:lnTo>
                  <a:lnTo>
                    <a:pt x="11946" y="9591"/>
                  </a:lnTo>
                  <a:lnTo>
                    <a:pt x="11946" y="1365"/>
                  </a:lnTo>
                  <a:cubicBezTo>
                    <a:pt x="11946" y="607"/>
                    <a:pt x="11330" y="1"/>
                    <a:pt x="10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8" name="Google Shape;2908;p42"/>
            <p:cNvSpPr/>
            <p:nvPr/>
          </p:nvSpPr>
          <p:spPr>
            <a:xfrm>
              <a:off x="6370225" y="2615600"/>
              <a:ext cx="96150" cy="95700"/>
            </a:xfrm>
            <a:custGeom>
              <a:avLst/>
              <a:gdLst/>
              <a:ahLst/>
              <a:cxnLst/>
              <a:rect l="l" t="t" r="r" b="b"/>
              <a:pathLst>
                <a:path w="3846" h="3828" extrusionOk="0">
                  <a:moveTo>
                    <a:pt x="1365" y="1"/>
                  </a:moveTo>
                  <a:cubicBezTo>
                    <a:pt x="607" y="1"/>
                    <a:pt x="0" y="607"/>
                    <a:pt x="0" y="1357"/>
                  </a:cubicBezTo>
                  <a:lnTo>
                    <a:pt x="0" y="3828"/>
                  </a:lnTo>
                  <a:lnTo>
                    <a:pt x="3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9" name="Google Shape;2909;p42"/>
            <p:cNvSpPr/>
            <p:nvPr/>
          </p:nvSpPr>
          <p:spPr>
            <a:xfrm>
              <a:off x="6209850" y="2441200"/>
              <a:ext cx="48200" cy="47975"/>
            </a:xfrm>
            <a:custGeom>
              <a:avLst/>
              <a:gdLst/>
              <a:ahLst/>
              <a:cxnLst/>
              <a:rect l="l" t="t" r="r" b="b"/>
              <a:pathLst>
                <a:path w="1928" h="1919" extrusionOk="0">
                  <a:moveTo>
                    <a:pt x="964" y="0"/>
                  </a:moveTo>
                  <a:cubicBezTo>
                    <a:pt x="429" y="0"/>
                    <a:pt x="1" y="429"/>
                    <a:pt x="1" y="964"/>
                  </a:cubicBezTo>
                  <a:cubicBezTo>
                    <a:pt x="1" y="1490"/>
                    <a:pt x="429" y="1918"/>
                    <a:pt x="964" y="1918"/>
                  </a:cubicBezTo>
                  <a:cubicBezTo>
                    <a:pt x="1500" y="1918"/>
                    <a:pt x="1928" y="1490"/>
                    <a:pt x="1928" y="964"/>
                  </a:cubicBezTo>
                  <a:cubicBezTo>
                    <a:pt x="1928" y="429"/>
                    <a:pt x="1500" y="0"/>
                    <a:pt x="9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0" name="Google Shape;2910;p42"/>
            <p:cNvSpPr/>
            <p:nvPr/>
          </p:nvSpPr>
          <p:spPr>
            <a:xfrm>
              <a:off x="6209850" y="2522600"/>
              <a:ext cx="48200" cy="47975"/>
            </a:xfrm>
            <a:custGeom>
              <a:avLst/>
              <a:gdLst/>
              <a:ahLst/>
              <a:cxnLst/>
              <a:rect l="l" t="t" r="r" b="b"/>
              <a:pathLst>
                <a:path w="1928" h="1919" extrusionOk="0">
                  <a:moveTo>
                    <a:pt x="964" y="1"/>
                  </a:moveTo>
                  <a:cubicBezTo>
                    <a:pt x="429" y="1"/>
                    <a:pt x="1" y="429"/>
                    <a:pt x="1" y="955"/>
                  </a:cubicBezTo>
                  <a:cubicBezTo>
                    <a:pt x="1" y="1490"/>
                    <a:pt x="429" y="1919"/>
                    <a:pt x="964" y="1919"/>
                  </a:cubicBezTo>
                  <a:cubicBezTo>
                    <a:pt x="1500" y="1919"/>
                    <a:pt x="1928" y="1490"/>
                    <a:pt x="1928" y="955"/>
                  </a:cubicBezTo>
                  <a:cubicBezTo>
                    <a:pt x="1928" y="429"/>
                    <a:pt x="1500" y="1"/>
                    <a:pt x="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1" name="Google Shape;2911;p42"/>
            <p:cNvSpPr/>
            <p:nvPr/>
          </p:nvSpPr>
          <p:spPr>
            <a:xfrm>
              <a:off x="6209850" y="2604000"/>
              <a:ext cx="48200" cy="47975"/>
            </a:xfrm>
            <a:custGeom>
              <a:avLst/>
              <a:gdLst/>
              <a:ahLst/>
              <a:cxnLst/>
              <a:rect l="l" t="t" r="r" b="b"/>
              <a:pathLst>
                <a:path w="1928" h="1919" extrusionOk="0">
                  <a:moveTo>
                    <a:pt x="964" y="1"/>
                  </a:moveTo>
                  <a:cubicBezTo>
                    <a:pt x="429" y="1"/>
                    <a:pt x="1" y="429"/>
                    <a:pt x="1" y="955"/>
                  </a:cubicBezTo>
                  <a:cubicBezTo>
                    <a:pt x="1" y="1491"/>
                    <a:pt x="429" y="1919"/>
                    <a:pt x="964" y="1919"/>
                  </a:cubicBezTo>
                  <a:cubicBezTo>
                    <a:pt x="1500" y="1919"/>
                    <a:pt x="1928" y="1491"/>
                    <a:pt x="1928" y="955"/>
                  </a:cubicBezTo>
                  <a:cubicBezTo>
                    <a:pt x="1928" y="429"/>
                    <a:pt x="1500" y="1"/>
                    <a:pt x="9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2" name="Google Shape;2912;p42"/>
            <p:cNvSpPr/>
            <p:nvPr/>
          </p:nvSpPr>
          <p:spPr>
            <a:xfrm>
              <a:off x="6419950" y="2320100"/>
              <a:ext cx="124475" cy="124475"/>
            </a:xfrm>
            <a:custGeom>
              <a:avLst/>
              <a:gdLst/>
              <a:ahLst/>
              <a:cxnLst/>
              <a:rect l="l" t="t" r="r" b="b"/>
              <a:pathLst>
                <a:path w="4979" h="4979" extrusionOk="0">
                  <a:moveTo>
                    <a:pt x="2490" y="0"/>
                  </a:moveTo>
                  <a:cubicBezTo>
                    <a:pt x="1107" y="0"/>
                    <a:pt x="1" y="1115"/>
                    <a:pt x="1" y="2489"/>
                  </a:cubicBezTo>
                  <a:cubicBezTo>
                    <a:pt x="1" y="3863"/>
                    <a:pt x="1107" y="4978"/>
                    <a:pt x="2490" y="4978"/>
                  </a:cubicBezTo>
                  <a:cubicBezTo>
                    <a:pt x="3863" y="4978"/>
                    <a:pt x="4978" y="3863"/>
                    <a:pt x="4978" y="2489"/>
                  </a:cubicBezTo>
                  <a:cubicBezTo>
                    <a:pt x="4978" y="1115"/>
                    <a:pt x="3863" y="0"/>
                    <a:pt x="24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3" name="Google Shape;2913;p42"/>
            <p:cNvSpPr/>
            <p:nvPr/>
          </p:nvSpPr>
          <p:spPr>
            <a:xfrm>
              <a:off x="6203850" y="2435175"/>
              <a:ext cx="60225" cy="60025"/>
            </a:xfrm>
            <a:custGeom>
              <a:avLst/>
              <a:gdLst/>
              <a:ahLst/>
              <a:cxnLst/>
              <a:rect l="l" t="t" r="r" b="b"/>
              <a:pathLst>
                <a:path w="2409" h="2401" extrusionOk="0">
                  <a:moveTo>
                    <a:pt x="1204" y="473"/>
                  </a:moveTo>
                  <a:cubicBezTo>
                    <a:pt x="1606" y="473"/>
                    <a:pt x="1936" y="803"/>
                    <a:pt x="1936" y="1205"/>
                  </a:cubicBezTo>
                  <a:cubicBezTo>
                    <a:pt x="1936" y="1597"/>
                    <a:pt x="1606" y="1928"/>
                    <a:pt x="1204" y="1928"/>
                  </a:cubicBezTo>
                  <a:cubicBezTo>
                    <a:pt x="803" y="1928"/>
                    <a:pt x="473" y="1597"/>
                    <a:pt x="473" y="1205"/>
                  </a:cubicBezTo>
                  <a:cubicBezTo>
                    <a:pt x="473" y="803"/>
                    <a:pt x="803" y="473"/>
                    <a:pt x="1204" y="473"/>
                  </a:cubicBezTo>
                  <a:close/>
                  <a:moveTo>
                    <a:pt x="1204" y="1"/>
                  </a:moveTo>
                  <a:cubicBezTo>
                    <a:pt x="544" y="1"/>
                    <a:pt x="0" y="545"/>
                    <a:pt x="0" y="1205"/>
                  </a:cubicBezTo>
                  <a:cubicBezTo>
                    <a:pt x="0" y="1865"/>
                    <a:pt x="544" y="2400"/>
                    <a:pt x="1204" y="2400"/>
                  </a:cubicBezTo>
                  <a:cubicBezTo>
                    <a:pt x="1865" y="2400"/>
                    <a:pt x="2409" y="1865"/>
                    <a:pt x="2409" y="1205"/>
                  </a:cubicBezTo>
                  <a:cubicBezTo>
                    <a:pt x="2409" y="545"/>
                    <a:pt x="1865" y="1"/>
                    <a:pt x="12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4" name="Google Shape;2914;p42"/>
            <p:cNvSpPr/>
            <p:nvPr/>
          </p:nvSpPr>
          <p:spPr>
            <a:xfrm>
              <a:off x="6203850" y="2516575"/>
              <a:ext cx="60225" cy="60025"/>
            </a:xfrm>
            <a:custGeom>
              <a:avLst/>
              <a:gdLst/>
              <a:ahLst/>
              <a:cxnLst/>
              <a:rect l="l" t="t" r="r" b="b"/>
              <a:pathLst>
                <a:path w="2409" h="2401" extrusionOk="0">
                  <a:moveTo>
                    <a:pt x="1204" y="474"/>
                  </a:moveTo>
                  <a:cubicBezTo>
                    <a:pt x="1606" y="474"/>
                    <a:pt x="1936" y="804"/>
                    <a:pt x="1936" y="1196"/>
                  </a:cubicBezTo>
                  <a:cubicBezTo>
                    <a:pt x="1936" y="1598"/>
                    <a:pt x="1606" y="1928"/>
                    <a:pt x="1204" y="1928"/>
                  </a:cubicBezTo>
                  <a:cubicBezTo>
                    <a:pt x="803" y="1928"/>
                    <a:pt x="473" y="1598"/>
                    <a:pt x="473" y="1196"/>
                  </a:cubicBezTo>
                  <a:cubicBezTo>
                    <a:pt x="473" y="804"/>
                    <a:pt x="803" y="474"/>
                    <a:pt x="1204" y="474"/>
                  </a:cubicBezTo>
                  <a:close/>
                  <a:moveTo>
                    <a:pt x="1204" y="1"/>
                  </a:moveTo>
                  <a:cubicBezTo>
                    <a:pt x="544" y="1"/>
                    <a:pt x="0" y="536"/>
                    <a:pt x="0" y="1196"/>
                  </a:cubicBezTo>
                  <a:cubicBezTo>
                    <a:pt x="0" y="1856"/>
                    <a:pt x="544" y="2401"/>
                    <a:pt x="1204" y="2401"/>
                  </a:cubicBezTo>
                  <a:cubicBezTo>
                    <a:pt x="1865" y="2401"/>
                    <a:pt x="2409" y="1856"/>
                    <a:pt x="2409" y="1196"/>
                  </a:cubicBezTo>
                  <a:cubicBezTo>
                    <a:pt x="2409" y="536"/>
                    <a:pt x="1865" y="1"/>
                    <a:pt x="12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5" name="Google Shape;2915;p42"/>
            <p:cNvSpPr/>
            <p:nvPr/>
          </p:nvSpPr>
          <p:spPr>
            <a:xfrm>
              <a:off x="6203850" y="2597975"/>
              <a:ext cx="60225" cy="59800"/>
            </a:xfrm>
            <a:custGeom>
              <a:avLst/>
              <a:gdLst/>
              <a:ahLst/>
              <a:cxnLst/>
              <a:rect l="l" t="t" r="r" b="b"/>
              <a:pathLst>
                <a:path w="2409" h="2392" extrusionOk="0">
                  <a:moveTo>
                    <a:pt x="1204" y="474"/>
                  </a:moveTo>
                  <a:cubicBezTo>
                    <a:pt x="1606" y="474"/>
                    <a:pt x="1936" y="804"/>
                    <a:pt x="1936" y="1196"/>
                  </a:cubicBezTo>
                  <a:cubicBezTo>
                    <a:pt x="1936" y="1598"/>
                    <a:pt x="1606" y="1928"/>
                    <a:pt x="1204" y="1928"/>
                  </a:cubicBezTo>
                  <a:cubicBezTo>
                    <a:pt x="803" y="1928"/>
                    <a:pt x="473" y="1598"/>
                    <a:pt x="473" y="1196"/>
                  </a:cubicBezTo>
                  <a:cubicBezTo>
                    <a:pt x="473" y="804"/>
                    <a:pt x="803" y="474"/>
                    <a:pt x="1204" y="474"/>
                  </a:cubicBezTo>
                  <a:close/>
                  <a:moveTo>
                    <a:pt x="1204" y="1"/>
                  </a:moveTo>
                  <a:cubicBezTo>
                    <a:pt x="544" y="1"/>
                    <a:pt x="0" y="536"/>
                    <a:pt x="0" y="1196"/>
                  </a:cubicBezTo>
                  <a:cubicBezTo>
                    <a:pt x="0" y="1856"/>
                    <a:pt x="544" y="2392"/>
                    <a:pt x="1204" y="2392"/>
                  </a:cubicBezTo>
                  <a:cubicBezTo>
                    <a:pt x="1865" y="2392"/>
                    <a:pt x="2409" y="1856"/>
                    <a:pt x="2409" y="1196"/>
                  </a:cubicBezTo>
                  <a:cubicBezTo>
                    <a:pt x="2409" y="536"/>
                    <a:pt x="1865" y="1"/>
                    <a:pt x="12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6" name="Google Shape;2916;p42"/>
            <p:cNvSpPr/>
            <p:nvPr/>
          </p:nvSpPr>
          <p:spPr>
            <a:xfrm>
              <a:off x="6281450" y="2459475"/>
              <a:ext cx="143425" cy="11850"/>
            </a:xfrm>
            <a:custGeom>
              <a:avLst/>
              <a:gdLst/>
              <a:ahLst/>
              <a:cxnLst/>
              <a:rect l="l" t="t" r="r" b="b"/>
              <a:pathLst>
                <a:path w="5737" h="474" extrusionOk="0">
                  <a:moveTo>
                    <a:pt x="259" y="1"/>
                  </a:moveTo>
                  <a:cubicBezTo>
                    <a:pt x="143" y="1"/>
                    <a:pt x="27" y="90"/>
                    <a:pt x="18" y="206"/>
                  </a:cubicBezTo>
                  <a:cubicBezTo>
                    <a:pt x="1" y="358"/>
                    <a:pt x="108" y="474"/>
                    <a:pt x="250" y="474"/>
                  </a:cubicBezTo>
                  <a:lnTo>
                    <a:pt x="5478" y="474"/>
                  </a:lnTo>
                  <a:cubicBezTo>
                    <a:pt x="5603" y="474"/>
                    <a:pt x="5710" y="385"/>
                    <a:pt x="5719" y="269"/>
                  </a:cubicBezTo>
                  <a:cubicBezTo>
                    <a:pt x="5737" y="126"/>
                    <a:pt x="5630" y="1"/>
                    <a:pt x="5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7" name="Google Shape;2917;p42"/>
            <p:cNvSpPr/>
            <p:nvPr/>
          </p:nvSpPr>
          <p:spPr>
            <a:xfrm>
              <a:off x="6281450" y="2540675"/>
              <a:ext cx="143425" cy="11850"/>
            </a:xfrm>
            <a:custGeom>
              <a:avLst/>
              <a:gdLst/>
              <a:ahLst/>
              <a:cxnLst/>
              <a:rect l="l" t="t" r="r" b="b"/>
              <a:pathLst>
                <a:path w="5737" h="474" extrusionOk="0">
                  <a:moveTo>
                    <a:pt x="259" y="0"/>
                  </a:moveTo>
                  <a:cubicBezTo>
                    <a:pt x="143" y="0"/>
                    <a:pt x="27" y="89"/>
                    <a:pt x="18" y="205"/>
                  </a:cubicBezTo>
                  <a:cubicBezTo>
                    <a:pt x="1" y="348"/>
                    <a:pt x="108" y="473"/>
                    <a:pt x="250" y="473"/>
                  </a:cubicBezTo>
                  <a:lnTo>
                    <a:pt x="5478" y="473"/>
                  </a:lnTo>
                  <a:cubicBezTo>
                    <a:pt x="5603" y="473"/>
                    <a:pt x="5710" y="384"/>
                    <a:pt x="5719" y="268"/>
                  </a:cubicBezTo>
                  <a:cubicBezTo>
                    <a:pt x="5737" y="125"/>
                    <a:pt x="5630" y="0"/>
                    <a:pt x="54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8" name="Google Shape;2918;p42"/>
            <p:cNvSpPr/>
            <p:nvPr/>
          </p:nvSpPr>
          <p:spPr>
            <a:xfrm>
              <a:off x="6281450" y="2621850"/>
              <a:ext cx="62250" cy="11850"/>
            </a:xfrm>
            <a:custGeom>
              <a:avLst/>
              <a:gdLst/>
              <a:ahLst/>
              <a:cxnLst/>
              <a:rect l="l" t="t" r="r" b="b"/>
              <a:pathLst>
                <a:path w="2490" h="474" extrusionOk="0">
                  <a:moveTo>
                    <a:pt x="259" y="0"/>
                  </a:moveTo>
                  <a:cubicBezTo>
                    <a:pt x="143" y="0"/>
                    <a:pt x="27" y="90"/>
                    <a:pt x="18" y="206"/>
                  </a:cubicBezTo>
                  <a:cubicBezTo>
                    <a:pt x="1" y="348"/>
                    <a:pt x="108" y="473"/>
                    <a:pt x="250" y="473"/>
                  </a:cubicBezTo>
                  <a:lnTo>
                    <a:pt x="2231" y="473"/>
                  </a:lnTo>
                  <a:cubicBezTo>
                    <a:pt x="2347" y="473"/>
                    <a:pt x="2454" y="384"/>
                    <a:pt x="2472" y="268"/>
                  </a:cubicBezTo>
                  <a:cubicBezTo>
                    <a:pt x="2490" y="125"/>
                    <a:pt x="2374" y="0"/>
                    <a:pt x="2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9" name="Google Shape;2919;p42"/>
            <p:cNvSpPr/>
            <p:nvPr/>
          </p:nvSpPr>
          <p:spPr>
            <a:xfrm>
              <a:off x="6162125" y="2314300"/>
              <a:ext cx="388100" cy="403700"/>
            </a:xfrm>
            <a:custGeom>
              <a:avLst/>
              <a:gdLst/>
              <a:ahLst/>
              <a:cxnLst/>
              <a:rect l="l" t="t" r="r" b="b"/>
              <a:pathLst>
                <a:path w="15524" h="16148" extrusionOk="0">
                  <a:moveTo>
                    <a:pt x="11616" y="12302"/>
                  </a:moveTo>
                  <a:lnTo>
                    <a:pt x="8574" y="15327"/>
                  </a:lnTo>
                  <a:lnTo>
                    <a:pt x="8574" y="13427"/>
                  </a:lnTo>
                  <a:cubicBezTo>
                    <a:pt x="8574" y="12811"/>
                    <a:pt x="9082" y="12302"/>
                    <a:pt x="9707" y="12302"/>
                  </a:cubicBezTo>
                  <a:close/>
                  <a:moveTo>
                    <a:pt x="12794" y="0"/>
                  </a:moveTo>
                  <a:cubicBezTo>
                    <a:pt x="11455" y="0"/>
                    <a:pt x="10331" y="973"/>
                    <a:pt x="10108" y="2249"/>
                  </a:cubicBezTo>
                  <a:lnTo>
                    <a:pt x="1624" y="2249"/>
                  </a:lnTo>
                  <a:cubicBezTo>
                    <a:pt x="1624" y="2249"/>
                    <a:pt x="19" y="2962"/>
                    <a:pt x="36" y="3845"/>
                  </a:cubicBezTo>
                  <a:lnTo>
                    <a:pt x="36" y="11874"/>
                  </a:lnTo>
                  <a:cubicBezTo>
                    <a:pt x="31" y="11978"/>
                    <a:pt x="77" y="12013"/>
                    <a:pt x="142" y="12013"/>
                  </a:cubicBezTo>
                  <a:cubicBezTo>
                    <a:pt x="271" y="12013"/>
                    <a:pt x="474" y="11874"/>
                    <a:pt x="474" y="11874"/>
                  </a:cubicBezTo>
                  <a:lnTo>
                    <a:pt x="474" y="3845"/>
                  </a:lnTo>
                  <a:cubicBezTo>
                    <a:pt x="474" y="3230"/>
                    <a:pt x="982" y="2721"/>
                    <a:pt x="1607" y="2721"/>
                  </a:cubicBezTo>
                  <a:lnTo>
                    <a:pt x="10064" y="2721"/>
                  </a:lnTo>
                  <a:cubicBezTo>
                    <a:pt x="10064" y="2721"/>
                    <a:pt x="10064" y="2730"/>
                    <a:pt x="10064" y="2730"/>
                  </a:cubicBezTo>
                  <a:cubicBezTo>
                    <a:pt x="10064" y="3935"/>
                    <a:pt x="10849" y="4960"/>
                    <a:pt x="11946" y="5326"/>
                  </a:cubicBezTo>
                  <a:lnTo>
                    <a:pt x="11946" y="11830"/>
                  </a:lnTo>
                  <a:lnTo>
                    <a:pt x="9707" y="11830"/>
                  </a:lnTo>
                  <a:cubicBezTo>
                    <a:pt x="8815" y="11830"/>
                    <a:pt x="8101" y="12552"/>
                    <a:pt x="8101" y="13435"/>
                  </a:cubicBezTo>
                  <a:lnTo>
                    <a:pt x="8101" y="15675"/>
                  </a:lnTo>
                  <a:lnTo>
                    <a:pt x="1624" y="15675"/>
                  </a:lnTo>
                  <a:cubicBezTo>
                    <a:pt x="1624" y="15675"/>
                    <a:pt x="491" y="15157"/>
                    <a:pt x="509" y="14533"/>
                  </a:cubicBezTo>
                  <a:lnTo>
                    <a:pt x="509" y="13177"/>
                  </a:lnTo>
                  <a:cubicBezTo>
                    <a:pt x="503" y="13076"/>
                    <a:pt x="445" y="13042"/>
                    <a:pt x="370" y="13042"/>
                  </a:cubicBezTo>
                  <a:cubicBezTo>
                    <a:pt x="219" y="13042"/>
                    <a:pt x="1" y="13177"/>
                    <a:pt x="1" y="13177"/>
                  </a:cubicBezTo>
                  <a:lnTo>
                    <a:pt x="1" y="14542"/>
                  </a:lnTo>
                  <a:cubicBezTo>
                    <a:pt x="1" y="15425"/>
                    <a:pt x="723" y="16147"/>
                    <a:pt x="1607" y="16147"/>
                  </a:cubicBezTo>
                  <a:lnTo>
                    <a:pt x="8324" y="16147"/>
                  </a:lnTo>
                  <a:cubicBezTo>
                    <a:pt x="8387" y="16147"/>
                    <a:pt x="8449" y="16121"/>
                    <a:pt x="8494" y="16076"/>
                  </a:cubicBezTo>
                  <a:lnTo>
                    <a:pt x="12348" y="12240"/>
                  </a:lnTo>
                  <a:cubicBezTo>
                    <a:pt x="12392" y="12195"/>
                    <a:pt x="12419" y="12142"/>
                    <a:pt x="12419" y="12079"/>
                  </a:cubicBezTo>
                  <a:lnTo>
                    <a:pt x="12419" y="5433"/>
                  </a:lnTo>
                  <a:cubicBezTo>
                    <a:pt x="12535" y="5451"/>
                    <a:pt x="12660" y="5460"/>
                    <a:pt x="12794" y="5460"/>
                  </a:cubicBezTo>
                  <a:cubicBezTo>
                    <a:pt x="14292" y="5460"/>
                    <a:pt x="15523" y="4238"/>
                    <a:pt x="15523" y="2730"/>
                  </a:cubicBezTo>
                  <a:cubicBezTo>
                    <a:pt x="15523" y="2177"/>
                    <a:pt x="15354" y="1642"/>
                    <a:pt x="15033" y="1187"/>
                  </a:cubicBezTo>
                  <a:cubicBezTo>
                    <a:pt x="14984" y="1112"/>
                    <a:pt x="14917" y="1082"/>
                    <a:pt x="14850" y="1082"/>
                  </a:cubicBezTo>
                  <a:cubicBezTo>
                    <a:pt x="14685" y="1082"/>
                    <a:pt x="14522" y="1270"/>
                    <a:pt x="14649" y="1455"/>
                  </a:cubicBezTo>
                  <a:cubicBezTo>
                    <a:pt x="14952" y="1892"/>
                    <a:pt x="15086" y="2418"/>
                    <a:pt x="15033" y="2953"/>
                  </a:cubicBezTo>
                  <a:cubicBezTo>
                    <a:pt x="14926" y="4086"/>
                    <a:pt x="13971" y="4969"/>
                    <a:pt x="12829" y="4987"/>
                  </a:cubicBezTo>
                  <a:cubicBezTo>
                    <a:pt x="12818" y="4987"/>
                    <a:pt x="12807" y="4987"/>
                    <a:pt x="12796" y="4987"/>
                  </a:cubicBezTo>
                  <a:cubicBezTo>
                    <a:pt x="11545" y="4987"/>
                    <a:pt x="10537" y="3977"/>
                    <a:pt x="10537" y="2730"/>
                  </a:cubicBezTo>
                  <a:cubicBezTo>
                    <a:pt x="10537" y="1490"/>
                    <a:pt x="11545" y="473"/>
                    <a:pt x="12794" y="473"/>
                  </a:cubicBezTo>
                  <a:cubicBezTo>
                    <a:pt x="13142" y="473"/>
                    <a:pt x="13472" y="554"/>
                    <a:pt x="13784" y="705"/>
                  </a:cubicBezTo>
                  <a:cubicBezTo>
                    <a:pt x="13822" y="725"/>
                    <a:pt x="13860" y="734"/>
                    <a:pt x="13895" y="734"/>
                  </a:cubicBezTo>
                  <a:cubicBezTo>
                    <a:pt x="14111" y="734"/>
                    <a:pt x="14236" y="401"/>
                    <a:pt x="13998" y="286"/>
                  </a:cubicBezTo>
                  <a:cubicBezTo>
                    <a:pt x="13614" y="99"/>
                    <a:pt x="13213" y="0"/>
                    <a:pt x="12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0" name="Google Shape;2920;p42"/>
            <p:cNvSpPr/>
            <p:nvPr/>
          </p:nvSpPr>
          <p:spPr>
            <a:xfrm>
              <a:off x="6451850" y="2352625"/>
              <a:ext cx="61125" cy="60325"/>
            </a:xfrm>
            <a:custGeom>
              <a:avLst/>
              <a:gdLst/>
              <a:ahLst/>
              <a:cxnLst/>
              <a:rect l="l" t="t" r="r" b="b"/>
              <a:pathLst>
                <a:path w="2445" h="2413" extrusionOk="0">
                  <a:moveTo>
                    <a:pt x="1220" y="0"/>
                  </a:moveTo>
                  <a:cubicBezTo>
                    <a:pt x="1090" y="0"/>
                    <a:pt x="982" y="109"/>
                    <a:pt x="982" y="234"/>
                  </a:cubicBezTo>
                  <a:lnTo>
                    <a:pt x="982" y="965"/>
                  </a:lnTo>
                  <a:lnTo>
                    <a:pt x="259" y="965"/>
                  </a:lnTo>
                  <a:cubicBezTo>
                    <a:pt x="143" y="965"/>
                    <a:pt x="36" y="1055"/>
                    <a:pt x="18" y="1179"/>
                  </a:cubicBezTo>
                  <a:cubicBezTo>
                    <a:pt x="0" y="1322"/>
                    <a:pt x="116" y="1438"/>
                    <a:pt x="250" y="1438"/>
                  </a:cubicBezTo>
                  <a:lnTo>
                    <a:pt x="982" y="1438"/>
                  </a:lnTo>
                  <a:lnTo>
                    <a:pt x="982" y="2170"/>
                  </a:lnTo>
                  <a:cubicBezTo>
                    <a:pt x="982" y="2303"/>
                    <a:pt x="1090" y="2412"/>
                    <a:pt x="1220" y="2412"/>
                  </a:cubicBezTo>
                  <a:cubicBezTo>
                    <a:pt x="1230" y="2412"/>
                    <a:pt x="1239" y="2412"/>
                    <a:pt x="1249" y="2410"/>
                  </a:cubicBezTo>
                  <a:cubicBezTo>
                    <a:pt x="1374" y="2393"/>
                    <a:pt x="1454" y="2286"/>
                    <a:pt x="1454" y="2161"/>
                  </a:cubicBezTo>
                  <a:lnTo>
                    <a:pt x="1454" y="1438"/>
                  </a:lnTo>
                  <a:lnTo>
                    <a:pt x="2177" y="1438"/>
                  </a:lnTo>
                  <a:cubicBezTo>
                    <a:pt x="2302" y="1438"/>
                    <a:pt x="2409" y="1358"/>
                    <a:pt x="2427" y="1233"/>
                  </a:cubicBezTo>
                  <a:cubicBezTo>
                    <a:pt x="2445" y="1090"/>
                    <a:pt x="2329" y="965"/>
                    <a:pt x="2186" y="965"/>
                  </a:cubicBezTo>
                  <a:lnTo>
                    <a:pt x="1454" y="965"/>
                  </a:lnTo>
                  <a:lnTo>
                    <a:pt x="1454" y="243"/>
                  </a:lnTo>
                  <a:cubicBezTo>
                    <a:pt x="1454" y="127"/>
                    <a:pt x="1374" y="20"/>
                    <a:pt x="1249" y="2"/>
                  </a:cubicBezTo>
                  <a:cubicBezTo>
                    <a:pt x="1239" y="1"/>
                    <a:pt x="1230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921" name="Google Shape;2921;p42"/>
          <p:cNvGrpSpPr/>
          <p:nvPr/>
        </p:nvGrpSpPr>
        <p:grpSpPr>
          <a:xfrm>
            <a:off x="9087213" y="2476246"/>
            <a:ext cx="608279" cy="607940"/>
            <a:chOff x="6855075" y="2361350"/>
            <a:chExt cx="403475" cy="403250"/>
          </a:xfrm>
        </p:grpSpPr>
        <p:sp>
          <p:nvSpPr>
            <p:cNvPr id="2922" name="Google Shape;2922;p42"/>
            <p:cNvSpPr/>
            <p:nvPr/>
          </p:nvSpPr>
          <p:spPr>
            <a:xfrm>
              <a:off x="6948075" y="2366925"/>
              <a:ext cx="217475" cy="391450"/>
            </a:xfrm>
            <a:custGeom>
              <a:avLst/>
              <a:gdLst/>
              <a:ahLst/>
              <a:cxnLst/>
              <a:rect l="l" t="t" r="r" b="b"/>
              <a:pathLst>
                <a:path w="8699" h="15658" extrusionOk="0">
                  <a:moveTo>
                    <a:pt x="679" y="1"/>
                  </a:moveTo>
                  <a:cubicBezTo>
                    <a:pt x="304" y="1"/>
                    <a:pt x="1" y="295"/>
                    <a:pt x="1" y="670"/>
                  </a:cubicBezTo>
                  <a:lnTo>
                    <a:pt x="1" y="1535"/>
                  </a:lnTo>
                  <a:lnTo>
                    <a:pt x="946" y="7182"/>
                  </a:lnTo>
                  <a:lnTo>
                    <a:pt x="1" y="12579"/>
                  </a:lnTo>
                  <a:lnTo>
                    <a:pt x="1" y="14988"/>
                  </a:lnTo>
                  <a:cubicBezTo>
                    <a:pt x="1" y="15354"/>
                    <a:pt x="304" y="15657"/>
                    <a:pt x="679" y="15657"/>
                  </a:cubicBezTo>
                  <a:lnTo>
                    <a:pt x="8030" y="15657"/>
                  </a:lnTo>
                  <a:cubicBezTo>
                    <a:pt x="8395" y="15657"/>
                    <a:pt x="8699" y="15354"/>
                    <a:pt x="8699" y="14988"/>
                  </a:cubicBezTo>
                  <a:lnTo>
                    <a:pt x="8699" y="12579"/>
                  </a:lnTo>
                  <a:lnTo>
                    <a:pt x="7753" y="7182"/>
                  </a:lnTo>
                  <a:lnTo>
                    <a:pt x="8699" y="1535"/>
                  </a:lnTo>
                  <a:lnTo>
                    <a:pt x="8699" y="670"/>
                  </a:lnTo>
                  <a:cubicBezTo>
                    <a:pt x="8699" y="295"/>
                    <a:pt x="8395" y="1"/>
                    <a:pt x="8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3" name="Google Shape;2923;p42"/>
            <p:cNvSpPr/>
            <p:nvPr/>
          </p:nvSpPr>
          <p:spPr>
            <a:xfrm>
              <a:off x="6948075" y="2405525"/>
              <a:ext cx="217475" cy="275675"/>
            </a:xfrm>
            <a:custGeom>
              <a:avLst/>
              <a:gdLst/>
              <a:ahLst/>
              <a:cxnLst/>
              <a:rect l="l" t="t" r="r" b="b"/>
              <a:pathLst>
                <a:path w="8699" h="11027" extrusionOk="0">
                  <a:moveTo>
                    <a:pt x="1" y="0"/>
                  </a:moveTo>
                  <a:lnTo>
                    <a:pt x="1" y="11026"/>
                  </a:lnTo>
                  <a:lnTo>
                    <a:pt x="8699" y="1102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4" name="Google Shape;2924;p42"/>
            <p:cNvSpPr/>
            <p:nvPr/>
          </p:nvSpPr>
          <p:spPr>
            <a:xfrm>
              <a:off x="7131400" y="2493550"/>
              <a:ext cx="55125" cy="106025"/>
            </a:xfrm>
            <a:custGeom>
              <a:avLst/>
              <a:gdLst/>
              <a:ahLst/>
              <a:cxnLst/>
              <a:rect l="l" t="t" r="r" b="b"/>
              <a:pathLst>
                <a:path w="2205" h="4241" extrusionOk="0">
                  <a:moveTo>
                    <a:pt x="691" y="1"/>
                  </a:moveTo>
                  <a:cubicBezTo>
                    <a:pt x="529" y="1"/>
                    <a:pt x="366" y="61"/>
                    <a:pt x="242" y="181"/>
                  </a:cubicBezTo>
                  <a:cubicBezTo>
                    <a:pt x="1" y="431"/>
                    <a:pt x="1" y="833"/>
                    <a:pt x="242" y="1073"/>
                  </a:cubicBezTo>
                  <a:cubicBezTo>
                    <a:pt x="821" y="1653"/>
                    <a:pt x="821" y="2590"/>
                    <a:pt x="242" y="3170"/>
                  </a:cubicBezTo>
                  <a:cubicBezTo>
                    <a:pt x="1" y="3411"/>
                    <a:pt x="1" y="3812"/>
                    <a:pt x="242" y="4062"/>
                  </a:cubicBezTo>
                  <a:cubicBezTo>
                    <a:pt x="366" y="4178"/>
                    <a:pt x="527" y="4240"/>
                    <a:pt x="688" y="4240"/>
                  </a:cubicBezTo>
                  <a:cubicBezTo>
                    <a:pt x="848" y="4240"/>
                    <a:pt x="1018" y="4178"/>
                    <a:pt x="1134" y="4062"/>
                  </a:cubicBezTo>
                  <a:cubicBezTo>
                    <a:pt x="2204" y="2991"/>
                    <a:pt x="2204" y="1252"/>
                    <a:pt x="1134" y="181"/>
                  </a:cubicBezTo>
                  <a:cubicBezTo>
                    <a:pt x="1013" y="61"/>
                    <a:pt x="853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5" name="Google Shape;2925;p42"/>
            <p:cNvSpPr/>
            <p:nvPr/>
          </p:nvSpPr>
          <p:spPr>
            <a:xfrm>
              <a:off x="7185375" y="2448125"/>
              <a:ext cx="67150" cy="196950"/>
            </a:xfrm>
            <a:custGeom>
              <a:avLst/>
              <a:gdLst/>
              <a:ahLst/>
              <a:cxnLst/>
              <a:rect l="l" t="t" r="r" b="b"/>
              <a:pathLst>
                <a:path w="2686" h="7878" extrusionOk="0">
                  <a:moveTo>
                    <a:pt x="687" y="0"/>
                  </a:moveTo>
                  <a:cubicBezTo>
                    <a:pt x="527" y="0"/>
                    <a:pt x="366" y="62"/>
                    <a:pt x="241" y="187"/>
                  </a:cubicBezTo>
                  <a:cubicBezTo>
                    <a:pt x="1" y="428"/>
                    <a:pt x="1" y="830"/>
                    <a:pt x="241" y="1079"/>
                  </a:cubicBezTo>
                  <a:cubicBezTo>
                    <a:pt x="1820" y="2658"/>
                    <a:pt x="1820" y="5219"/>
                    <a:pt x="241" y="6798"/>
                  </a:cubicBezTo>
                  <a:cubicBezTo>
                    <a:pt x="1" y="7048"/>
                    <a:pt x="1" y="7449"/>
                    <a:pt x="241" y="7690"/>
                  </a:cubicBezTo>
                  <a:cubicBezTo>
                    <a:pt x="366" y="7815"/>
                    <a:pt x="527" y="7877"/>
                    <a:pt x="687" y="7877"/>
                  </a:cubicBezTo>
                  <a:cubicBezTo>
                    <a:pt x="848" y="7877"/>
                    <a:pt x="1009" y="7815"/>
                    <a:pt x="1134" y="7690"/>
                  </a:cubicBezTo>
                  <a:cubicBezTo>
                    <a:pt x="2133" y="6691"/>
                    <a:pt x="2686" y="5353"/>
                    <a:pt x="2686" y="3934"/>
                  </a:cubicBezTo>
                  <a:cubicBezTo>
                    <a:pt x="2686" y="2525"/>
                    <a:pt x="2133" y="1187"/>
                    <a:pt x="1134" y="187"/>
                  </a:cubicBezTo>
                  <a:cubicBezTo>
                    <a:pt x="1009" y="62"/>
                    <a:pt x="848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6" name="Google Shape;2926;p42"/>
            <p:cNvSpPr/>
            <p:nvPr/>
          </p:nvSpPr>
          <p:spPr>
            <a:xfrm>
              <a:off x="6927125" y="2493600"/>
              <a:ext cx="55325" cy="106025"/>
            </a:xfrm>
            <a:custGeom>
              <a:avLst/>
              <a:gdLst/>
              <a:ahLst/>
              <a:cxnLst/>
              <a:rect l="l" t="t" r="r" b="b"/>
              <a:pathLst>
                <a:path w="2213" h="4241" extrusionOk="0">
                  <a:moveTo>
                    <a:pt x="1517" y="1"/>
                  </a:moveTo>
                  <a:cubicBezTo>
                    <a:pt x="1356" y="1"/>
                    <a:pt x="1195" y="63"/>
                    <a:pt x="1071" y="179"/>
                  </a:cubicBezTo>
                  <a:cubicBezTo>
                    <a:pt x="0" y="1250"/>
                    <a:pt x="0" y="2989"/>
                    <a:pt x="1071" y="4060"/>
                  </a:cubicBezTo>
                  <a:cubicBezTo>
                    <a:pt x="1195" y="4180"/>
                    <a:pt x="1356" y="4241"/>
                    <a:pt x="1517" y="4241"/>
                  </a:cubicBezTo>
                  <a:cubicBezTo>
                    <a:pt x="1677" y="4241"/>
                    <a:pt x="1838" y="4180"/>
                    <a:pt x="1963" y="4060"/>
                  </a:cubicBezTo>
                  <a:cubicBezTo>
                    <a:pt x="2212" y="3810"/>
                    <a:pt x="2212" y="3409"/>
                    <a:pt x="1963" y="3168"/>
                  </a:cubicBezTo>
                  <a:cubicBezTo>
                    <a:pt x="1383" y="2588"/>
                    <a:pt x="1383" y="1651"/>
                    <a:pt x="1963" y="1071"/>
                  </a:cubicBezTo>
                  <a:cubicBezTo>
                    <a:pt x="2212" y="831"/>
                    <a:pt x="2212" y="429"/>
                    <a:pt x="1963" y="179"/>
                  </a:cubicBezTo>
                  <a:cubicBezTo>
                    <a:pt x="1838" y="63"/>
                    <a:pt x="1677" y="1"/>
                    <a:pt x="1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7" name="Google Shape;2927;p42"/>
            <p:cNvSpPr/>
            <p:nvPr/>
          </p:nvSpPr>
          <p:spPr>
            <a:xfrm>
              <a:off x="6861100" y="2448125"/>
              <a:ext cx="67375" cy="196950"/>
            </a:xfrm>
            <a:custGeom>
              <a:avLst/>
              <a:gdLst/>
              <a:ahLst/>
              <a:cxnLst/>
              <a:rect l="l" t="t" r="r" b="b"/>
              <a:pathLst>
                <a:path w="2695" h="7878" extrusionOk="0">
                  <a:moveTo>
                    <a:pt x="1999" y="0"/>
                  </a:moveTo>
                  <a:cubicBezTo>
                    <a:pt x="1838" y="0"/>
                    <a:pt x="1678" y="62"/>
                    <a:pt x="1553" y="187"/>
                  </a:cubicBezTo>
                  <a:cubicBezTo>
                    <a:pt x="553" y="1187"/>
                    <a:pt x="0" y="2525"/>
                    <a:pt x="0" y="3934"/>
                  </a:cubicBezTo>
                  <a:cubicBezTo>
                    <a:pt x="0" y="5353"/>
                    <a:pt x="553" y="6691"/>
                    <a:pt x="1553" y="7690"/>
                  </a:cubicBezTo>
                  <a:cubicBezTo>
                    <a:pt x="1678" y="7815"/>
                    <a:pt x="1840" y="7877"/>
                    <a:pt x="2002" y="7877"/>
                  </a:cubicBezTo>
                  <a:cubicBezTo>
                    <a:pt x="2164" y="7877"/>
                    <a:pt x="2324" y="7815"/>
                    <a:pt x="2445" y="7690"/>
                  </a:cubicBezTo>
                  <a:cubicBezTo>
                    <a:pt x="2695" y="7449"/>
                    <a:pt x="2695" y="7048"/>
                    <a:pt x="2445" y="6798"/>
                  </a:cubicBezTo>
                  <a:cubicBezTo>
                    <a:pt x="866" y="5219"/>
                    <a:pt x="866" y="2658"/>
                    <a:pt x="2445" y="1079"/>
                  </a:cubicBezTo>
                  <a:cubicBezTo>
                    <a:pt x="2695" y="830"/>
                    <a:pt x="2695" y="428"/>
                    <a:pt x="2445" y="187"/>
                  </a:cubicBezTo>
                  <a:cubicBezTo>
                    <a:pt x="2320" y="62"/>
                    <a:pt x="2159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8" name="Google Shape;2928;p42"/>
            <p:cNvSpPr/>
            <p:nvPr/>
          </p:nvSpPr>
          <p:spPr>
            <a:xfrm>
              <a:off x="7016100" y="2505875"/>
              <a:ext cx="81425" cy="81425"/>
            </a:xfrm>
            <a:custGeom>
              <a:avLst/>
              <a:gdLst/>
              <a:ahLst/>
              <a:cxnLst/>
              <a:rect l="l" t="t" r="r" b="b"/>
              <a:pathLst>
                <a:path w="3257" h="3257" extrusionOk="0">
                  <a:moveTo>
                    <a:pt x="1633" y="1"/>
                  </a:moveTo>
                  <a:cubicBezTo>
                    <a:pt x="732" y="1"/>
                    <a:pt x="1" y="732"/>
                    <a:pt x="1" y="1624"/>
                  </a:cubicBezTo>
                  <a:cubicBezTo>
                    <a:pt x="1" y="2525"/>
                    <a:pt x="732" y="3257"/>
                    <a:pt x="1633" y="3257"/>
                  </a:cubicBezTo>
                  <a:cubicBezTo>
                    <a:pt x="2534" y="3257"/>
                    <a:pt x="3257" y="2525"/>
                    <a:pt x="3257" y="1624"/>
                  </a:cubicBezTo>
                  <a:cubicBezTo>
                    <a:pt x="3257" y="732"/>
                    <a:pt x="2534" y="1"/>
                    <a:pt x="16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9" name="Google Shape;2929;p42"/>
            <p:cNvSpPr/>
            <p:nvPr/>
          </p:nvSpPr>
          <p:spPr>
            <a:xfrm>
              <a:off x="7021000" y="2704825"/>
              <a:ext cx="71625" cy="30800"/>
            </a:xfrm>
            <a:custGeom>
              <a:avLst/>
              <a:gdLst/>
              <a:ahLst/>
              <a:cxnLst/>
              <a:rect l="l" t="t" r="r" b="b"/>
              <a:pathLst>
                <a:path w="2865" h="1232" extrusionOk="0">
                  <a:moveTo>
                    <a:pt x="643" y="0"/>
                  </a:moveTo>
                  <a:cubicBezTo>
                    <a:pt x="286" y="0"/>
                    <a:pt x="1" y="303"/>
                    <a:pt x="28" y="669"/>
                  </a:cubicBezTo>
                  <a:cubicBezTo>
                    <a:pt x="63" y="990"/>
                    <a:pt x="340" y="1231"/>
                    <a:pt x="661" y="1231"/>
                  </a:cubicBezTo>
                  <a:lnTo>
                    <a:pt x="2222" y="1231"/>
                  </a:lnTo>
                  <a:cubicBezTo>
                    <a:pt x="2579" y="1231"/>
                    <a:pt x="2864" y="919"/>
                    <a:pt x="2838" y="553"/>
                  </a:cubicBezTo>
                  <a:cubicBezTo>
                    <a:pt x="2811" y="241"/>
                    <a:pt x="2534" y="0"/>
                    <a:pt x="2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0" name="Google Shape;2930;p42"/>
            <p:cNvSpPr/>
            <p:nvPr/>
          </p:nvSpPr>
          <p:spPr>
            <a:xfrm>
              <a:off x="6922875" y="2361350"/>
              <a:ext cx="267200" cy="403250"/>
            </a:xfrm>
            <a:custGeom>
              <a:avLst/>
              <a:gdLst/>
              <a:ahLst/>
              <a:cxnLst/>
              <a:rect l="l" t="t" r="r" b="b"/>
              <a:pathLst>
                <a:path w="10688" h="16130" extrusionOk="0">
                  <a:moveTo>
                    <a:pt x="1687" y="5525"/>
                  </a:moveTo>
                  <a:cubicBezTo>
                    <a:pt x="1787" y="5525"/>
                    <a:pt x="1887" y="5563"/>
                    <a:pt x="1963" y="5639"/>
                  </a:cubicBezTo>
                  <a:cubicBezTo>
                    <a:pt x="2115" y="5790"/>
                    <a:pt x="2115" y="6040"/>
                    <a:pt x="1963" y="6201"/>
                  </a:cubicBezTo>
                  <a:cubicBezTo>
                    <a:pt x="1642" y="6522"/>
                    <a:pt x="1464" y="6950"/>
                    <a:pt x="1464" y="7405"/>
                  </a:cubicBezTo>
                  <a:cubicBezTo>
                    <a:pt x="1464" y="7869"/>
                    <a:pt x="1642" y="8297"/>
                    <a:pt x="1963" y="8618"/>
                  </a:cubicBezTo>
                  <a:cubicBezTo>
                    <a:pt x="2115" y="8779"/>
                    <a:pt x="2115" y="9029"/>
                    <a:pt x="1963" y="9180"/>
                  </a:cubicBezTo>
                  <a:cubicBezTo>
                    <a:pt x="1887" y="9256"/>
                    <a:pt x="1787" y="9294"/>
                    <a:pt x="1687" y="9294"/>
                  </a:cubicBezTo>
                  <a:cubicBezTo>
                    <a:pt x="1586" y="9294"/>
                    <a:pt x="1486" y="9256"/>
                    <a:pt x="1410" y="9180"/>
                  </a:cubicBezTo>
                  <a:cubicBezTo>
                    <a:pt x="429" y="8199"/>
                    <a:pt x="429" y="6611"/>
                    <a:pt x="1410" y="5639"/>
                  </a:cubicBezTo>
                  <a:cubicBezTo>
                    <a:pt x="1486" y="5563"/>
                    <a:pt x="1586" y="5525"/>
                    <a:pt x="1687" y="5525"/>
                  </a:cubicBezTo>
                  <a:close/>
                  <a:moveTo>
                    <a:pt x="9033" y="5525"/>
                  </a:moveTo>
                  <a:cubicBezTo>
                    <a:pt x="9136" y="5525"/>
                    <a:pt x="9238" y="5563"/>
                    <a:pt x="9314" y="5639"/>
                  </a:cubicBezTo>
                  <a:cubicBezTo>
                    <a:pt x="10286" y="6611"/>
                    <a:pt x="10286" y="8199"/>
                    <a:pt x="9314" y="9180"/>
                  </a:cubicBezTo>
                  <a:cubicBezTo>
                    <a:pt x="9234" y="9252"/>
                    <a:pt x="9136" y="9296"/>
                    <a:pt x="9029" y="9296"/>
                  </a:cubicBezTo>
                  <a:cubicBezTo>
                    <a:pt x="8930" y="9296"/>
                    <a:pt x="8823" y="9252"/>
                    <a:pt x="8752" y="9180"/>
                  </a:cubicBezTo>
                  <a:cubicBezTo>
                    <a:pt x="8600" y="9029"/>
                    <a:pt x="8600" y="8779"/>
                    <a:pt x="8752" y="8618"/>
                  </a:cubicBezTo>
                  <a:cubicBezTo>
                    <a:pt x="9073" y="8297"/>
                    <a:pt x="9252" y="7869"/>
                    <a:pt x="9252" y="7405"/>
                  </a:cubicBezTo>
                  <a:cubicBezTo>
                    <a:pt x="9252" y="6950"/>
                    <a:pt x="9073" y="6522"/>
                    <a:pt x="8752" y="6201"/>
                  </a:cubicBezTo>
                  <a:cubicBezTo>
                    <a:pt x="8600" y="6040"/>
                    <a:pt x="8600" y="5790"/>
                    <a:pt x="8752" y="5639"/>
                  </a:cubicBezTo>
                  <a:cubicBezTo>
                    <a:pt x="8828" y="5563"/>
                    <a:pt x="8930" y="5525"/>
                    <a:pt x="9033" y="5525"/>
                  </a:cubicBezTo>
                  <a:close/>
                  <a:moveTo>
                    <a:pt x="9046" y="474"/>
                  </a:moveTo>
                  <a:cubicBezTo>
                    <a:pt x="9287" y="474"/>
                    <a:pt x="9484" y="670"/>
                    <a:pt x="9484" y="911"/>
                  </a:cubicBezTo>
                  <a:lnTo>
                    <a:pt x="9484" y="1544"/>
                  </a:lnTo>
                  <a:lnTo>
                    <a:pt x="3292" y="1544"/>
                  </a:lnTo>
                  <a:cubicBezTo>
                    <a:pt x="2989" y="1544"/>
                    <a:pt x="2989" y="2017"/>
                    <a:pt x="3292" y="2017"/>
                  </a:cubicBezTo>
                  <a:lnTo>
                    <a:pt x="9484" y="2017"/>
                  </a:lnTo>
                  <a:lnTo>
                    <a:pt x="9484" y="5184"/>
                  </a:lnTo>
                  <a:cubicBezTo>
                    <a:pt x="9349" y="5104"/>
                    <a:pt x="9197" y="5064"/>
                    <a:pt x="9044" y="5064"/>
                  </a:cubicBezTo>
                  <a:cubicBezTo>
                    <a:pt x="8822" y="5064"/>
                    <a:pt x="8600" y="5148"/>
                    <a:pt x="8431" y="5318"/>
                  </a:cubicBezTo>
                  <a:cubicBezTo>
                    <a:pt x="8092" y="5657"/>
                    <a:pt x="8092" y="6201"/>
                    <a:pt x="8431" y="6540"/>
                  </a:cubicBezTo>
                  <a:cubicBezTo>
                    <a:pt x="8672" y="6772"/>
                    <a:pt x="8797" y="7084"/>
                    <a:pt x="8797" y="7414"/>
                  </a:cubicBezTo>
                  <a:cubicBezTo>
                    <a:pt x="8797" y="7753"/>
                    <a:pt x="8672" y="8065"/>
                    <a:pt x="8431" y="8297"/>
                  </a:cubicBezTo>
                  <a:cubicBezTo>
                    <a:pt x="8092" y="8636"/>
                    <a:pt x="8092" y="9180"/>
                    <a:pt x="8431" y="9519"/>
                  </a:cubicBezTo>
                  <a:cubicBezTo>
                    <a:pt x="8600" y="9680"/>
                    <a:pt x="8814" y="9769"/>
                    <a:pt x="9046" y="9769"/>
                  </a:cubicBezTo>
                  <a:cubicBezTo>
                    <a:pt x="9207" y="9769"/>
                    <a:pt x="9359" y="9734"/>
                    <a:pt x="9484" y="9653"/>
                  </a:cubicBezTo>
                  <a:lnTo>
                    <a:pt x="9484" y="12570"/>
                  </a:lnTo>
                  <a:lnTo>
                    <a:pt x="1258" y="12570"/>
                  </a:lnTo>
                  <a:lnTo>
                    <a:pt x="1258" y="9662"/>
                  </a:lnTo>
                  <a:cubicBezTo>
                    <a:pt x="1394" y="9741"/>
                    <a:pt x="1548" y="9780"/>
                    <a:pt x="1701" y="9780"/>
                  </a:cubicBezTo>
                  <a:cubicBezTo>
                    <a:pt x="1928" y="9780"/>
                    <a:pt x="2154" y="9694"/>
                    <a:pt x="2320" y="9528"/>
                  </a:cubicBezTo>
                  <a:cubicBezTo>
                    <a:pt x="2650" y="9189"/>
                    <a:pt x="2650" y="8645"/>
                    <a:pt x="2320" y="8306"/>
                  </a:cubicBezTo>
                  <a:cubicBezTo>
                    <a:pt x="2079" y="8065"/>
                    <a:pt x="1954" y="7753"/>
                    <a:pt x="1954" y="7423"/>
                  </a:cubicBezTo>
                  <a:cubicBezTo>
                    <a:pt x="1954" y="7093"/>
                    <a:pt x="2079" y="6781"/>
                    <a:pt x="2320" y="6549"/>
                  </a:cubicBezTo>
                  <a:cubicBezTo>
                    <a:pt x="2650" y="6210"/>
                    <a:pt x="2650" y="5657"/>
                    <a:pt x="2320" y="5318"/>
                  </a:cubicBezTo>
                  <a:cubicBezTo>
                    <a:pt x="2153" y="5156"/>
                    <a:pt x="1924" y="5069"/>
                    <a:pt x="1694" y="5069"/>
                  </a:cubicBezTo>
                  <a:cubicBezTo>
                    <a:pt x="1543" y="5069"/>
                    <a:pt x="1392" y="5106"/>
                    <a:pt x="1258" y="5184"/>
                  </a:cubicBezTo>
                  <a:lnTo>
                    <a:pt x="1258" y="2017"/>
                  </a:lnTo>
                  <a:lnTo>
                    <a:pt x="2017" y="2017"/>
                  </a:lnTo>
                  <a:cubicBezTo>
                    <a:pt x="2320" y="2017"/>
                    <a:pt x="2320" y="1544"/>
                    <a:pt x="2017" y="1544"/>
                  </a:cubicBezTo>
                  <a:lnTo>
                    <a:pt x="1258" y="1544"/>
                  </a:lnTo>
                  <a:lnTo>
                    <a:pt x="1258" y="911"/>
                  </a:lnTo>
                  <a:cubicBezTo>
                    <a:pt x="1258" y="670"/>
                    <a:pt x="1455" y="474"/>
                    <a:pt x="1696" y="474"/>
                  </a:cubicBezTo>
                  <a:close/>
                  <a:moveTo>
                    <a:pt x="9457" y="13043"/>
                  </a:moveTo>
                  <a:lnTo>
                    <a:pt x="9457" y="15220"/>
                  </a:lnTo>
                  <a:cubicBezTo>
                    <a:pt x="9457" y="15461"/>
                    <a:pt x="9261" y="15657"/>
                    <a:pt x="9020" y="15657"/>
                  </a:cubicBezTo>
                  <a:lnTo>
                    <a:pt x="1669" y="15657"/>
                  </a:lnTo>
                  <a:cubicBezTo>
                    <a:pt x="1428" y="15657"/>
                    <a:pt x="1232" y="15461"/>
                    <a:pt x="1232" y="15220"/>
                  </a:cubicBezTo>
                  <a:lnTo>
                    <a:pt x="1232" y="13043"/>
                  </a:lnTo>
                  <a:close/>
                  <a:moveTo>
                    <a:pt x="1669" y="1"/>
                  </a:moveTo>
                  <a:cubicBezTo>
                    <a:pt x="1169" y="1"/>
                    <a:pt x="759" y="402"/>
                    <a:pt x="759" y="911"/>
                  </a:cubicBezTo>
                  <a:lnTo>
                    <a:pt x="759" y="5648"/>
                  </a:lnTo>
                  <a:cubicBezTo>
                    <a:pt x="759" y="5657"/>
                    <a:pt x="759" y="5657"/>
                    <a:pt x="759" y="5666"/>
                  </a:cubicBezTo>
                  <a:cubicBezTo>
                    <a:pt x="1" y="6709"/>
                    <a:pt x="1" y="8128"/>
                    <a:pt x="759" y="9172"/>
                  </a:cubicBezTo>
                  <a:lnTo>
                    <a:pt x="759" y="15220"/>
                  </a:lnTo>
                  <a:cubicBezTo>
                    <a:pt x="759" y="15728"/>
                    <a:pt x="1169" y="16130"/>
                    <a:pt x="1669" y="16130"/>
                  </a:cubicBezTo>
                  <a:lnTo>
                    <a:pt x="9020" y="16130"/>
                  </a:lnTo>
                  <a:cubicBezTo>
                    <a:pt x="9519" y="16130"/>
                    <a:pt x="9930" y="15728"/>
                    <a:pt x="9930" y="15220"/>
                  </a:cubicBezTo>
                  <a:lnTo>
                    <a:pt x="9930" y="9172"/>
                  </a:lnTo>
                  <a:cubicBezTo>
                    <a:pt x="10688" y="8128"/>
                    <a:pt x="10688" y="6709"/>
                    <a:pt x="9930" y="5666"/>
                  </a:cubicBezTo>
                  <a:lnTo>
                    <a:pt x="9930" y="911"/>
                  </a:lnTo>
                  <a:cubicBezTo>
                    <a:pt x="9930" y="402"/>
                    <a:pt x="9519" y="1"/>
                    <a:pt x="9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1" name="Google Shape;2931;p42"/>
            <p:cNvSpPr/>
            <p:nvPr/>
          </p:nvSpPr>
          <p:spPr>
            <a:xfrm>
              <a:off x="7178900" y="2442200"/>
              <a:ext cx="79650" cy="208600"/>
            </a:xfrm>
            <a:custGeom>
              <a:avLst/>
              <a:gdLst/>
              <a:ahLst/>
              <a:cxnLst/>
              <a:rect l="l" t="t" r="r" b="b"/>
              <a:pathLst>
                <a:path w="3186" h="8344" extrusionOk="0">
                  <a:moveTo>
                    <a:pt x="946" y="1"/>
                  </a:moveTo>
                  <a:cubicBezTo>
                    <a:pt x="723" y="1"/>
                    <a:pt x="500" y="85"/>
                    <a:pt x="331" y="255"/>
                  </a:cubicBezTo>
                  <a:cubicBezTo>
                    <a:pt x="1" y="594"/>
                    <a:pt x="1" y="1147"/>
                    <a:pt x="331" y="1477"/>
                  </a:cubicBezTo>
                  <a:cubicBezTo>
                    <a:pt x="1054" y="2200"/>
                    <a:pt x="1446" y="3154"/>
                    <a:pt x="1446" y="4171"/>
                  </a:cubicBezTo>
                  <a:cubicBezTo>
                    <a:pt x="1446" y="5197"/>
                    <a:pt x="1054" y="6152"/>
                    <a:pt x="331" y="6865"/>
                  </a:cubicBezTo>
                  <a:cubicBezTo>
                    <a:pt x="170" y="7035"/>
                    <a:pt x="81" y="7249"/>
                    <a:pt x="81" y="7481"/>
                  </a:cubicBezTo>
                  <a:cubicBezTo>
                    <a:pt x="81" y="7713"/>
                    <a:pt x="170" y="7936"/>
                    <a:pt x="331" y="8096"/>
                  </a:cubicBezTo>
                  <a:cubicBezTo>
                    <a:pt x="496" y="8261"/>
                    <a:pt x="721" y="8344"/>
                    <a:pt x="946" y="8344"/>
                  </a:cubicBezTo>
                  <a:cubicBezTo>
                    <a:pt x="1172" y="8344"/>
                    <a:pt x="1397" y="8261"/>
                    <a:pt x="1562" y="8096"/>
                  </a:cubicBezTo>
                  <a:cubicBezTo>
                    <a:pt x="1740" y="7909"/>
                    <a:pt x="1919" y="7713"/>
                    <a:pt x="2071" y="7508"/>
                  </a:cubicBezTo>
                  <a:cubicBezTo>
                    <a:pt x="2208" y="7331"/>
                    <a:pt x="2039" y="7131"/>
                    <a:pt x="1868" y="7131"/>
                  </a:cubicBezTo>
                  <a:cubicBezTo>
                    <a:pt x="1806" y="7131"/>
                    <a:pt x="1744" y="7158"/>
                    <a:pt x="1696" y="7222"/>
                  </a:cubicBezTo>
                  <a:cubicBezTo>
                    <a:pt x="1553" y="7409"/>
                    <a:pt x="1393" y="7597"/>
                    <a:pt x="1223" y="7757"/>
                  </a:cubicBezTo>
                  <a:cubicBezTo>
                    <a:pt x="1147" y="7833"/>
                    <a:pt x="1047" y="7871"/>
                    <a:pt x="946" y="7871"/>
                  </a:cubicBezTo>
                  <a:cubicBezTo>
                    <a:pt x="846" y="7871"/>
                    <a:pt x="746" y="7833"/>
                    <a:pt x="670" y="7757"/>
                  </a:cubicBezTo>
                  <a:cubicBezTo>
                    <a:pt x="518" y="7606"/>
                    <a:pt x="518" y="7356"/>
                    <a:pt x="670" y="7204"/>
                  </a:cubicBezTo>
                  <a:cubicBezTo>
                    <a:pt x="1473" y="6393"/>
                    <a:pt x="1919" y="5322"/>
                    <a:pt x="1919" y="4171"/>
                  </a:cubicBezTo>
                  <a:cubicBezTo>
                    <a:pt x="1919" y="3029"/>
                    <a:pt x="1473" y="1959"/>
                    <a:pt x="670" y="1147"/>
                  </a:cubicBezTo>
                  <a:cubicBezTo>
                    <a:pt x="518" y="995"/>
                    <a:pt x="518" y="746"/>
                    <a:pt x="670" y="594"/>
                  </a:cubicBezTo>
                  <a:cubicBezTo>
                    <a:pt x="746" y="514"/>
                    <a:pt x="846" y="473"/>
                    <a:pt x="946" y="473"/>
                  </a:cubicBezTo>
                  <a:cubicBezTo>
                    <a:pt x="1047" y="473"/>
                    <a:pt x="1147" y="514"/>
                    <a:pt x="1223" y="594"/>
                  </a:cubicBezTo>
                  <a:cubicBezTo>
                    <a:pt x="2187" y="1548"/>
                    <a:pt x="2713" y="2824"/>
                    <a:pt x="2713" y="4171"/>
                  </a:cubicBezTo>
                  <a:cubicBezTo>
                    <a:pt x="2713" y="4885"/>
                    <a:pt x="2570" y="5572"/>
                    <a:pt x="2285" y="6214"/>
                  </a:cubicBezTo>
                  <a:cubicBezTo>
                    <a:pt x="2209" y="6395"/>
                    <a:pt x="2365" y="6537"/>
                    <a:pt x="2518" y="6537"/>
                  </a:cubicBezTo>
                  <a:cubicBezTo>
                    <a:pt x="2599" y="6537"/>
                    <a:pt x="2678" y="6497"/>
                    <a:pt x="2722" y="6401"/>
                  </a:cubicBezTo>
                  <a:cubicBezTo>
                    <a:pt x="3025" y="5697"/>
                    <a:pt x="3186" y="4947"/>
                    <a:pt x="3186" y="4171"/>
                  </a:cubicBezTo>
                  <a:cubicBezTo>
                    <a:pt x="3186" y="2699"/>
                    <a:pt x="2606" y="1308"/>
                    <a:pt x="1562" y="255"/>
                  </a:cubicBezTo>
                  <a:cubicBezTo>
                    <a:pt x="1393" y="85"/>
                    <a:pt x="1170" y="1"/>
                    <a:pt x="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2" name="Google Shape;2932;p42"/>
            <p:cNvSpPr/>
            <p:nvPr/>
          </p:nvSpPr>
          <p:spPr>
            <a:xfrm>
              <a:off x="6855075" y="2442375"/>
              <a:ext cx="79875" cy="208425"/>
            </a:xfrm>
            <a:custGeom>
              <a:avLst/>
              <a:gdLst/>
              <a:ahLst/>
              <a:cxnLst/>
              <a:rect l="l" t="t" r="r" b="b"/>
              <a:pathLst>
                <a:path w="3195" h="8337" extrusionOk="0">
                  <a:moveTo>
                    <a:pt x="2240" y="473"/>
                  </a:moveTo>
                  <a:cubicBezTo>
                    <a:pt x="2340" y="473"/>
                    <a:pt x="2440" y="511"/>
                    <a:pt x="2516" y="587"/>
                  </a:cubicBezTo>
                  <a:cubicBezTo>
                    <a:pt x="2677" y="739"/>
                    <a:pt x="2677" y="988"/>
                    <a:pt x="2516" y="1140"/>
                  </a:cubicBezTo>
                  <a:cubicBezTo>
                    <a:pt x="1713" y="1952"/>
                    <a:pt x="1267" y="3022"/>
                    <a:pt x="1267" y="4164"/>
                  </a:cubicBezTo>
                  <a:cubicBezTo>
                    <a:pt x="1267" y="5315"/>
                    <a:pt x="1713" y="6386"/>
                    <a:pt x="2516" y="7197"/>
                  </a:cubicBezTo>
                  <a:cubicBezTo>
                    <a:pt x="2677" y="7349"/>
                    <a:pt x="2677" y="7599"/>
                    <a:pt x="2516" y="7750"/>
                  </a:cubicBezTo>
                  <a:cubicBezTo>
                    <a:pt x="2440" y="7831"/>
                    <a:pt x="2340" y="7871"/>
                    <a:pt x="2240" y="7871"/>
                  </a:cubicBezTo>
                  <a:cubicBezTo>
                    <a:pt x="2139" y="7871"/>
                    <a:pt x="2039" y="7831"/>
                    <a:pt x="1963" y="7750"/>
                  </a:cubicBezTo>
                  <a:cubicBezTo>
                    <a:pt x="1009" y="6796"/>
                    <a:pt x="473" y="5520"/>
                    <a:pt x="473" y="4164"/>
                  </a:cubicBezTo>
                  <a:cubicBezTo>
                    <a:pt x="473" y="2817"/>
                    <a:pt x="1009" y="1541"/>
                    <a:pt x="1963" y="587"/>
                  </a:cubicBezTo>
                  <a:cubicBezTo>
                    <a:pt x="2039" y="511"/>
                    <a:pt x="2139" y="473"/>
                    <a:pt x="2240" y="473"/>
                  </a:cubicBezTo>
                  <a:close/>
                  <a:moveTo>
                    <a:pt x="2244" y="0"/>
                  </a:moveTo>
                  <a:cubicBezTo>
                    <a:pt x="2021" y="0"/>
                    <a:pt x="1798" y="83"/>
                    <a:pt x="1633" y="248"/>
                  </a:cubicBezTo>
                  <a:cubicBezTo>
                    <a:pt x="580" y="1301"/>
                    <a:pt x="1" y="2692"/>
                    <a:pt x="1" y="4164"/>
                  </a:cubicBezTo>
                  <a:cubicBezTo>
                    <a:pt x="1" y="5645"/>
                    <a:pt x="580" y="7037"/>
                    <a:pt x="1633" y="8089"/>
                  </a:cubicBezTo>
                  <a:cubicBezTo>
                    <a:pt x="1798" y="8254"/>
                    <a:pt x="2021" y="8337"/>
                    <a:pt x="2244" y="8337"/>
                  </a:cubicBezTo>
                  <a:cubicBezTo>
                    <a:pt x="2467" y="8337"/>
                    <a:pt x="2690" y="8254"/>
                    <a:pt x="2855" y="8089"/>
                  </a:cubicBezTo>
                  <a:cubicBezTo>
                    <a:pt x="3194" y="7750"/>
                    <a:pt x="3194" y="7197"/>
                    <a:pt x="2855" y="6858"/>
                  </a:cubicBezTo>
                  <a:cubicBezTo>
                    <a:pt x="2133" y="6145"/>
                    <a:pt x="1740" y="5190"/>
                    <a:pt x="1740" y="4164"/>
                  </a:cubicBezTo>
                  <a:cubicBezTo>
                    <a:pt x="1740" y="3147"/>
                    <a:pt x="2133" y="2193"/>
                    <a:pt x="2855" y="1470"/>
                  </a:cubicBezTo>
                  <a:cubicBezTo>
                    <a:pt x="3185" y="1140"/>
                    <a:pt x="3185" y="578"/>
                    <a:pt x="2855" y="248"/>
                  </a:cubicBezTo>
                  <a:cubicBezTo>
                    <a:pt x="2690" y="83"/>
                    <a:pt x="2467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3" name="Google Shape;2933;p42"/>
            <p:cNvSpPr/>
            <p:nvPr/>
          </p:nvSpPr>
          <p:spPr>
            <a:xfrm>
              <a:off x="7010075" y="2499850"/>
              <a:ext cx="93475" cy="93475"/>
            </a:xfrm>
            <a:custGeom>
              <a:avLst/>
              <a:gdLst/>
              <a:ahLst/>
              <a:cxnLst/>
              <a:rect l="l" t="t" r="r" b="b"/>
              <a:pathLst>
                <a:path w="3739" h="3739" extrusionOk="0">
                  <a:moveTo>
                    <a:pt x="1874" y="474"/>
                  </a:moveTo>
                  <a:cubicBezTo>
                    <a:pt x="2641" y="474"/>
                    <a:pt x="3266" y="1098"/>
                    <a:pt x="3266" y="1865"/>
                  </a:cubicBezTo>
                  <a:cubicBezTo>
                    <a:pt x="3266" y="2641"/>
                    <a:pt x="2641" y="3266"/>
                    <a:pt x="1874" y="3266"/>
                  </a:cubicBezTo>
                  <a:cubicBezTo>
                    <a:pt x="1098" y="3266"/>
                    <a:pt x="473" y="2641"/>
                    <a:pt x="473" y="1865"/>
                  </a:cubicBezTo>
                  <a:cubicBezTo>
                    <a:pt x="473" y="1098"/>
                    <a:pt x="1098" y="474"/>
                    <a:pt x="1874" y="474"/>
                  </a:cubicBezTo>
                  <a:close/>
                  <a:moveTo>
                    <a:pt x="1874" y="1"/>
                  </a:moveTo>
                  <a:cubicBezTo>
                    <a:pt x="839" y="1"/>
                    <a:pt x="1" y="839"/>
                    <a:pt x="1" y="1865"/>
                  </a:cubicBezTo>
                  <a:cubicBezTo>
                    <a:pt x="1" y="2900"/>
                    <a:pt x="839" y="3739"/>
                    <a:pt x="1874" y="3739"/>
                  </a:cubicBezTo>
                  <a:cubicBezTo>
                    <a:pt x="2900" y="3739"/>
                    <a:pt x="3739" y="2900"/>
                    <a:pt x="3739" y="1865"/>
                  </a:cubicBezTo>
                  <a:cubicBezTo>
                    <a:pt x="3739" y="839"/>
                    <a:pt x="2900" y="1"/>
                    <a:pt x="18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4" name="Google Shape;2934;p42"/>
            <p:cNvSpPr/>
            <p:nvPr/>
          </p:nvSpPr>
          <p:spPr>
            <a:xfrm>
              <a:off x="7014975" y="2698575"/>
              <a:ext cx="83900" cy="42400"/>
            </a:xfrm>
            <a:custGeom>
              <a:avLst/>
              <a:gdLst/>
              <a:ahLst/>
              <a:cxnLst/>
              <a:rect l="l" t="t" r="r" b="b"/>
              <a:pathLst>
                <a:path w="3356" h="1696" extrusionOk="0">
                  <a:moveTo>
                    <a:pt x="2454" y="473"/>
                  </a:moveTo>
                  <a:cubicBezTo>
                    <a:pt x="2642" y="473"/>
                    <a:pt x="2811" y="598"/>
                    <a:pt x="2838" y="785"/>
                  </a:cubicBezTo>
                  <a:cubicBezTo>
                    <a:pt x="2873" y="1017"/>
                    <a:pt x="2695" y="1222"/>
                    <a:pt x="2463" y="1222"/>
                  </a:cubicBezTo>
                  <a:lnTo>
                    <a:pt x="893" y="1222"/>
                  </a:lnTo>
                  <a:cubicBezTo>
                    <a:pt x="706" y="1222"/>
                    <a:pt x="545" y="1098"/>
                    <a:pt x="509" y="910"/>
                  </a:cubicBezTo>
                  <a:cubicBezTo>
                    <a:pt x="474" y="678"/>
                    <a:pt x="652" y="473"/>
                    <a:pt x="884" y="473"/>
                  </a:cubicBezTo>
                  <a:close/>
                  <a:moveTo>
                    <a:pt x="902" y="0"/>
                  </a:moveTo>
                  <a:cubicBezTo>
                    <a:pt x="456" y="0"/>
                    <a:pt x="72" y="339"/>
                    <a:pt x="37" y="785"/>
                  </a:cubicBezTo>
                  <a:cubicBezTo>
                    <a:pt x="1" y="1285"/>
                    <a:pt x="393" y="1695"/>
                    <a:pt x="884" y="1695"/>
                  </a:cubicBezTo>
                  <a:lnTo>
                    <a:pt x="2445" y="1695"/>
                  </a:lnTo>
                  <a:cubicBezTo>
                    <a:pt x="2900" y="1695"/>
                    <a:pt x="3284" y="1356"/>
                    <a:pt x="3311" y="910"/>
                  </a:cubicBezTo>
                  <a:cubicBezTo>
                    <a:pt x="3355" y="411"/>
                    <a:pt x="2954" y="0"/>
                    <a:pt x="2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" grpId="0" build="p"/>
      <p:bldP spid="289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p43"/>
          <p:cNvSpPr txBox="1">
            <a:spLocks noGrp="1"/>
          </p:cNvSpPr>
          <p:nvPr>
            <p:ph type="title"/>
          </p:nvPr>
        </p:nvSpPr>
        <p:spPr>
          <a:xfrm>
            <a:off x="3857633" y="2265384"/>
            <a:ext cx="6393200" cy="1319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r>
              <a:rPr lang="en" dirty="0"/>
              <a:t>ELEGIR</a:t>
            </a:r>
            <a:endParaRPr dirty="0"/>
          </a:p>
        </p:txBody>
      </p:sp>
      <p:sp>
        <p:nvSpPr>
          <p:cNvPr id="2940" name="Google Shape;2940;p43"/>
          <p:cNvSpPr txBox="1">
            <a:spLocks noGrp="1"/>
          </p:cNvSpPr>
          <p:nvPr>
            <p:ph type="subTitle" idx="1"/>
          </p:nvPr>
        </p:nvSpPr>
        <p:spPr>
          <a:xfrm>
            <a:off x="1942200" y="4915033"/>
            <a:ext cx="7217600" cy="7220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/>
            <a:r>
              <a:rPr lang="es-CL" dirty="0"/>
              <a:t>T</a:t>
            </a:r>
            <a:r>
              <a:rPr lang="en" dirty="0"/>
              <a:t>ercer momento</a:t>
            </a:r>
            <a:endParaRPr dirty="0"/>
          </a:p>
        </p:txBody>
      </p:sp>
      <p:sp>
        <p:nvSpPr>
          <p:cNvPr id="2941" name="Google Shape;2941;p43"/>
          <p:cNvSpPr/>
          <p:nvPr/>
        </p:nvSpPr>
        <p:spPr>
          <a:xfrm rot="5400000">
            <a:off x="1986999" y="2185035"/>
            <a:ext cx="1390292" cy="1479891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942" name="Google Shape;2942;p43"/>
          <p:cNvSpPr txBox="1">
            <a:spLocks noGrp="1"/>
          </p:cNvSpPr>
          <p:nvPr>
            <p:ph type="title" idx="2"/>
          </p:nvPr>
        </p:nvSpPr>
        <p:spPr>
          <a:xfrm>
            <a:off x="1941167" y="2352500"/>
            <a:ext cx="1482000" cy="935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3°</a:t>
            </a:r>
            <a:endParaRPr dirty="0"/>
          </a:p>
        </p:txBody>
      </p:sp>
      <p:sp>
        <p:nvSpPr>
          <p:cNvPr id="2943" name="Google Shape;2943;p43"/>
          <p:cNvSpPr/>
          <p:nvPr/>
        </p:nvSpPr>
        <p:spPr>
          <a:xfrm>
            <a:off x="9159751" y="4915033"/>
            <a:ext cx="860800" cy="722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944" name="Google Shape;2944;p43"/>
          <p:cNvGrpSpPr/>
          <p:nvPr/>
        </p:nvGrpSpPr>
        <p:grpSpPr>
          <a:xfrm>
            <a:off x="9392279" y="5028040"/>
            <a:ext cx="395756" cy="495981"/>
            <a:chOff x="1677825" y="3820225"/>
            <a:chExt cx="345900" cy="433500"/>
          </a:xfrm>
        </p:grpSpPr>
        <p:sp>
          <p:nvSpPr>
            <p:cNvPr id="2945" name="Google Shape;2945;p43"/>
            <p:cNvSpPr/>
            <p:nvPr/>
          </p:nvSpPr>
          <p:spPr>
            <a:xfrm>
              <a:off x="1677825" y="3820225"/>
              <a:ext cx="345900" cy="433500"/>
            </a:xfrm>
            <a:custGeom>
              <a:avLst/>
              <a:gdLst/>
              <a:ahLst/>
              <a:cxnLst/>
              <a:rect l="l" t="t" r="r" b="b"/>
              <a:pathLst>
                <a:path w="13836" h="17340" extrusionOk="0">
                  <a:moveTo>
                    <a:pt x="7664" y="663"/>
                  </a:moveTo>
                  <a:cubicBezTo>
                    <a:pt x="9900" y="663"/>
                    <a:pt x="12122" y="2143"/>
                    <a:pt x="12629" y="4431"/>
                  </a:cubicBezTo>
                  <a:cubicBezTo>
                    <a:pt x="13115" y="6657"/>
                    <a:pt x="11579" y="8961"/>
                    <a:pt x="9557" y="9776"/>
                  </a:cubicBezTo>
                  <a:cubicBezTo>
                    <a:pt x="8881" y="10051"/>
                    <a:pt x="8203" y="10182"/>
                    <a:pt x="7547" y="10182"/>
                  </a:cubicBezTo>
                  <a:cubicBezTo>
                    <a:pt x="5556" y="10182"/>
                    <a:pt x="3775" y="8979"/>
                    <a:pt x="2926" y="6986"/>
                  </a:cubicBezTo>
                  <a:cubicBezTo>
                    <a:pt x="2926" y="6939"/>
                    <a:pt x="2926" y="6892"/>
                    <a:pt x="2911" y="6829"/>
                  </a:cubicBezTo>
                  <a:cubicBezTo>
                    <a:pt x="1923" y="4446"/>
                    <a:pt x="3961" y="1531"/>
                    <a:pt x="6296" y="857"/>
                  </a:cubicBezTo>
                  <a:cubicBezTo>
                    <a:pt x="6743" y="726"/>
                    <a:pt x="7204" y="663"/>
                    <a:pt x="7664" y="663"/>
                  </a:cubicBezTo>
                  <a:close/>
                  <a:moveTo>
                    <a:pt x="7643" y="0"/>
                  </a:moveTo>
                  <a:cubicBezTo>
                    <a:pt x="7132" y="0"/>
                    <a:pt x="6620" y="69"/>
                    <a:pt x="6124" y="214"/>
                  </a:cubicBezTo>
                  <a:cubicBezTo>
                    <a:pt x="3522" y="982"/>
                    <a:pt x="1218" y="4196"/>
                    <a:pt x="2237" y="6907"/>
                  </a:cubicBezTo>
                  <a:cubicBezTo>
                    <a:pt x="2221" y="6954"/>
                    <a:pt x="2237" y="7001"/>
                    <a:pt x="2252" y="7064"/>
                  </a:cubicBezTo>
                  <a:cubicBezTo>
                    <a:pt x="2707" y="8161"/>
                    <a:pt x="3397" y="9070"/>
                    <a:pt x="4243" y="9713"/>
                  </a:cubicBezTo>
                  <a:cubicBezTo>
                    <a:pt x="4227" y="9729"/>
                    <a:pt x="4227" y="9744"/>
                    <a:pt x="4212" y="9760"/>
                  </a:cubicBezTo>
                  <a:cubicBezTo>
                    <a:pt x="2942" y="11986"/>
                    <a:pt x="1563" y="14133"/>
                    <a:pt x="293" y="16359"/>
                  </a:cubicBezTo>
                  <a:cubicBezTo>
                    <a:pt x="1" y="16868"/>
                    <a:pt x="449" y="17339"/>
                    <a:pt x="894" y="17339"/>
                  </a:cubicBezTo>
                  <a:cubicBezTo>
                    <a:pt x="1092" y="17339"/>
                    <a:pt x="1291" y="17245"/>
                    <a:pt x="1422" y="17017"/>
                  </a:cubicBezTo>
                  <a:cubicBezTo>
                    <a:pt x="2675" y="14792"/>
                    <a:pt x="4071" y="12644"/>
                    <a:pt x="5340" y="10418"/>
                  </a:cubicBezTo>
                  <a:cubicBezTo>
                    <a:pt x="5340" y="10403"/>
                    <a:pt x="5356" y="10403"/>
                    <a:pt x="5356" y="10387"/>
                  </a:cubicBezTo>
                  <a:cubicBezTo>
                    <a:pt x="6037" y="10684"/>
                    <a:pt x="6777" y="10845"/>
                    <a:pt x="7548" y="10845"/>
                  </a:cubicBezTo>
                  <a:cubicBezTo>
                    <a:pt x="8160" y="10845"/>
                    <a:pt x="8793" y="10743"/>
                    <a:pt x="9431" y="10528"/>
                  </a:cubicBezTo>
                  <a:cubicBezTo>
                    <a:pt x="11955" y="9697"/>
                    <a:pt x="13836" y="6954"/>
                    <a:pt x="13256" y="4258"/>
                  </a:cubicBezTo>
                  <a:cubicBezTo>
                    <a:pt x="12695" y="1690"/>
                    <a:pt x="10172" y="0"/>
                    <a:pt x="7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6" name="Google Shape;2946;p43"/>
            <p:cNvSpPr/>
            <p:nvPr/>
          </p:nvSpPr>
          <p:spPr>
            <a:xfrm>
              <a:off x="1763950" y="3857550"/>
              <a:ext cx="206875" cy="190725"/>
            </a:xfrm>
            <a:custGeom>
              <a:avLst/>
              <a:gdLst/>
              <a:ahLst/>
              <a:cxnLst/>
              <a:rect l="l" t="t" r="r" b="b"/>
              <a:pathLst>
                <a:path w="8275" h="7629" extrusionOk="0">
                  <a:moveTo>
                    <a:pt x="4059" y="656"/>
                  </a:moveTo>
                  <a:cubicBezTo>
                    <a:pt x="5402" y="656"/>
                    <a:pt x="6850" y="1450"/>
                    <a:pt x="7224" y="2734"/>
                  </a:cubicBezTo>
                  <a:cubicBezTo>
                    <a:pt x="7789" y="4646"/>
                    <a:pt x="6644" y="6856"/>
                    <a:pt x="4544" y="6966"/>
                  </a:cubicBezTo>
                  <a:cubicBezTo>
                    <a:pt x="4474" y="6970"/>
                    <a:pt x="4404" y="6972"/>
                    <a:pt x="4333" y="6972"/>
                  </a:cubicBezTo>
                  <a:cubicBezTo>
                    <a:pt x="2635" y="6972"/>
                    <a:pt x="659" y="5899"/>
                    <a:pt x="704" y="3988"/>
                  </a:cubicBezTo>
                  <a:cubicBezTo>
                    <a:pt x="704" y="3957"/>
                    <a:pt x="688" y="3925"/>
                    <a:pt x="688" y="3894"/>
                  </a:cubicBezTo>
                  <a:cubicBezTo>
                    <a:pt x="704" y="3863"/>
                    <a:pt x="720" y="3831"/>
                    <a:pt x="720" y="3800"/>
                  </a:cubicBezTo>
                  <a:cubicBezTo>
                    <a:pt x="892" y="2279"/>
                    <a:pt x="1864" y="1073"/>
                    <a:pt x="3384" y="728"/>
                  </a:cubicBezTo>
                  <a:cubicBezTo>
                    <a:pt x="3602" y="680"/>
                    <a:pt x="3829" y="656"/>
                    <a:pt x="4059" y="656"/>
                  </a:cubicBezTo>
                  <a:close/>
                  <a:moveTo>
                    <a:pt x="4101" y="0"/>
                  </a:moveTo>
                  <a:cubicBezTo>
                    <a:pt x="3961" y="0"/>
                    <a:pt x="3821" y="8"/>
                    <a:pt x="3682" y="22"/>
                  </a:cubicBezTo>
                  <a:cubicBezTo>
                    <a:pt x="1644" y="226"/>
                    <a:pt x="281" y="1825"/>
                    <a:pt x="61" y="3800"/>
                  </a:cubicBezTo>
                  <a:cubicBezTo>
                    <a:pt x="61" y="3831"/>
                    <a:pt x="61" y="3863"/>
                    <a:pt x="61" y="3878"/>
                  </a:cubicBezTo>
                  <a:cubicBezTo>
                    <a:pt x="61" y="3910"/>
                    <a:pt x="46" y="3941"/>
                    <a:pt x="46" y="3988"/>
                  </a:cubicBezTo>
                  <a:cubicBezTo>
                    <a:pt x="0" y="6264"/>
                    <a:pt x="2275" y="7629"/>
                    <a:pt x="4340" y="7629"/>
                  </a:cubicBezTo>
                  <a:cubicBezTo>
                    <a:pt x="4408" y="7629"/>
                    <a:pt x="4476" y="7627"/>
                    <a:pt x="4544" y="7624"/>
                  </a:cubicBezTo>
                  <a:cubicBezTo>
                    <a:pt x="6974" y="7499"/>
                    <a:pt x="8275" y="5242"/>
                    <a:pt x="7930" y="2985"/>
                  </a:cubicBezTo>
                  <a:cubicBezTo>
                    <a:pt x="7654" y="1183"/>
                    <a:pt x="5881" y="0"/>
                    <a:pt x="4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947" name="Google Shape;2947;p43"/>
          <p:cNvGrpSpPr/>
          <p:nvPr/>
        </p:nvGrpSpPr>
        <p:grpSpPr>
          <a:xfrm>
            <a:off x="10435224" y="4571981"/>
            <a:ext cx="485928" cy="559759"/>
            <a:chOff x="3150425" y="3024575"/>
            <a:chExt cx="130350" cy="150150"/>
          </a:xfrm>
        </p:grpSpPr>
        <p:sp>
          <p:nvSpPr>
            <p:cNvPr id="2948" name="Google Shape;2948;p43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9" name="Google Shape;2949;p43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0" name="Google Shape;2950;p43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1" name="Google Shape;2951;p43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2" name="Google Shape;2952;p43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3" name="Google Shape;2953;p43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4" name="Google Shape;2954;p43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5" name="Google Shape;2955;p43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0" name="Google Shape;2960;p4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/>
              <a:t>¿De qué se trata?</a:t>
            </a:r>
            <a:endParaRPr dirty="0"/>
          </a:p>
        </p:txBody>
      </p:sp>
      <p:sp>
        <p:nvSpPr>
          <p:cNvPr id="2961" name="Google Shape;2961;p44"/>
          <p:cNvSpPr txBox="1"/>
          <p:nvPr/>
        </p:nvSpPr>
        <p:spPr>
          <a:xfrm>
            <a:off x="1497567" y="3643305"/>
            <a:ext cx="20192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133" dirty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Se entregan al azar</a:t>
            </a:r>
            <a:endParaRPr sz="2133" dirty="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64" name="Google Shape;2964;p44"/>
          <p:cNvSpPr txBox="1"/>
          <p:nvPr/>
        </p:nvSpPr>
        <p:spPr>
          <a:xfrm>
            <a:off x="674500" y="3683551"/>
            <a:ext cx="3387657" cy="2426304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48000" anchor="ctr" anchorCtr="0">
            <a:noAutofit/>
          </a:bodyPr>
          <a:lstStyle/>
          <a:p>
            <a:pPr algn="ctr"/>
            <a:r>
              <a:rPr lang="es-CL" sz="3467" b="1" dirty="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rPr>
              <a:t>S</a:t>
            </a:r>
            <a:r>
              <a:rPr lang="en" sz="3467" b="1" dirty="0">
                <a:solidFill>
                  <a:schemeClr val="accent5">
                    <a:lumMod val="75000"/>
                  </a:schemeClr>
                </a:solidFill>
                <a:latin typeface="Gaegu"/>
                <a:ea typeface="Gaegu"/>
                <a:cs typeface="Gaegu"/>
                <a:sym typeface="Gaegu"/>
              </a:rPr>
              <a:t>e contesta las preguntas de Pauta </a:t>
            </a:r>
            <a:endParaRPr sz="3467" b="1" dirty="0">
              <a:solidFill>
                <a:schemeClr val="accent5">
                  <a:lumMod val="75000"/>
                </a:schemeClr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965" name="Google Shape;2965;p44"/>
          <p:cNvSpPr txBox="1"/>
          <p:nvPr/>
        </p:nvSpPr>
        <p:spPr>
          <a:xfrm>
            <a:off x="5224474" y="3925445"/>
            <a:ext cx="3259397" cy="13098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s-ES" sz="2667" b="1" i="1" dirty="0">
                <a:solidFill>
                  <a:schemeClr val="accent5">
                    <a:lumMod val="75000"/>
                  </a:schemeClr>
                </a:solidFill>
                <a:latin typeface="Goudy Old Style" panose="02020502050305020303" pitchFamily="18" charset="0"/>
                <a:ea typeface="Varela Round"/>
                <a:cs typeface="Varela Round"/>
                <a:sym typeface="Varela Round"/>
              </a:rPr>
              <a:t>Ser muy claros , precisos</a:t>
            </a:r>
          </a:p>
          <a:p>
            <a:pPr algn="ctr"/>
            <a:r>
              <a:rPr lang="es-ES" sz="2667" b="1" i="1" dirty="0">
                <a:solidFill>
                  <a:schemeClr val="accent5">
                    <a:lumMod val="75000"/>
                  </a:schemeClr>
                </a:solidFill>
                <a:latin typeface="Goudy Old Style" panose="02020502050305020303" pitchFamily="18" charset="0"/>
                <a:ea typeface="Varela Round"/>
                <a:cs typeface="Varela Round"/>
                <a:sym typeface="Varela Round"/>
              </a:rPr>
              <a:t>En la respuesta </a:t>
            </a:r>
            <a:endParaRPr sz="2667" b="1" i="1" dirty="0">
              <a:solidFill>
                <a:schemeClr val="accent5">
                  <a:lumMod val="75000"/>
                </a:schemeClr>
              </a:solidFill>
              <a:latin typeface="Goudy Old Style" panose="02020502050305020303" pitchFamily="18" charset="0"/>
              <a:ea typeface="Varela Round"/>
              <a:cs typeface="Varela Round"/>
              <a:sym typeface="Varela Round"/>
            </a:endParaRPr>
          </a:p>
        </p:txBody>
      </p:sp>
      <p:sp>
        <p:nvSpPr>
          <p:cNvPr id="2967" name="Google Shape;2967;p44"/>
          <p:cNvSpPr txBox="1"/>
          <p:nvPr/>
        </p:nvSpPr>
        <p:spPr>
          <a:xfrm>
            <a:off x="8320786" y="5413480"/>
            <a:ext cx="2964677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133" dirty="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Se deben anotar en la pauta y entregar en vicaria pastoral</a:t>
            </a:r>
            <a:endParaRPr sz="2133" dirty="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68" name="Google Shape;2968;p44"/>
          <p:cNvSpPr txBox="1"/>
          <p:nvPr/>
        </p:nvSpPr>
        <p:spPr>
          <a:xfrm>
            <a:off x="8026451" y="1582900"/>
            <a:ext cx="3387656" cy="2187298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48000" anchor="ctr" anchorCtr="0">
            <a:noAutofit/>
          </a:bodyPr>
          <a:lstStyle/>
          <a:p>
            <a:pPr algn="ctr"/>
            <a:r>
              <a:rPr lang="en" sz="3467" b="1" dirty="0">
                <a:solidFill>
                  <a:schemeClr val="accent5">
                    <a:lumMod val="75000"/>
                  </a:schemeClr>
                </a:solidFill>
                <a:latin typeface="Gaegu"/>
                <a:ea typeface="Gaegu"/>
                <a:cs typeface="Gaegu"/>
                <a:sym typeface="Gaegu"/>
              </a:rPr>
              <a:t>Secre</a:t>
            </a:r>
          </a:p>
          <a:p>
            <a:pPr algn="ctr"/>
            <a:r>
              <a:rPr lang="en" sz="3467" b="1" dirty="0">
                <a:solidFill>
                  <a:schemeClr val="accent5">
                    <a:lumMod val="75000"/>
                  </a:schemeClr>
                </a:solidFill>
                <a:latin typeface="Gaegu"/>
                <a:ea typeface="Gaegu"/>
                <a:cs typeface="Gaegu"/>
                <a:sym typeface="Gaegu"/>
              </a:rPr>
              <a:t>toma nota  Conclusiones</a:t>
            </a:r>
            <a:endParaRPr sz="3467" b="1" dirty="0">
              <a:solidFill>
                <a:schemeClr val="accent5">
                  <a:lumMod val="75000"/>
                </a:schemeClr>
              </a:solidFill>
              <a:latin typeface="Gaegu"/>
              <a:ea typeface="Gaegu"/>
              <a:cs typeface="Gaegu"/>
              <a:sym typeface="Gaegu"/>
            </a:endParaRPr>
          </a:p>
        </p:txBody>
      </p:sp>
      <p:grpSp>
        <p:nvGrpSpPr>
          <p:cNvPr id="2969" name="Google Shape;2969;p44"/>
          <p:cNvGrpSpPr/>
          <p:nvPr/>
        </p:nvGrpSpPr>
        <p:grpSpPr>
          <a:xfrm>
            <a:off x="2096948" y="2784773"/>
            <a:ext cx="7998105" cy="3052908"/>
            <a:chOff x="1572776" y="2078849"/>
            <a:chExt cx="5998579" cy="2289681"/>
          </a:xfrm>
        </p:grpSpPr>
        <p:sp>
          <p:nvSpPr>
            <p:cNvPr id="2970" name="Google Shape;2970;p44"/>
            <p:cNvSpPr/>
            <p:nvPr/>
          </p:nvSpPr>
          <p:spPr>
            <a:xfrm>
              <a:off x="1572776" y="2078849"/>
              <a:ext cx="615479" cy="655144"/>
            </a:xfrm>
            <a:custGeom>
              <a:avLst/>
              <a:gdLst/>
              <a:ahLst/>
              <a:cxnLst/>
              <a:rect l="l" t="t" r="r" b="b"/>
              <a:pathLst>
                <a:path w="32027" h="34091" extrusionOk="0">
                  <a:moveTo>
                    <a:pt x="22230" y="1396"/>
                  </a:moveTo>
                  <a:cubicBezTo>
                    <a:pt x="20029" y="585"/>
                    <a:pt x="17654" y="63"/>
                    <a:pt x="15279" y="5"/>
                  </a:cubicBezTo>
                  <a:cubicBezTo>
                    <a:pt x="12904" y="-53"/>
                    <a:pt x="9950" y="411"/>
                    <a:pt x="7981" y="1048"/>
                  </a:cubicBezTo>
                  <a:cubicBezTo>
                    <a:pt x="6012" y="1685"/>
                    <a:pt x="4679" y="2206"/>
                    <a:pt x="3463" y="3828"/>
                  </a:cubicBezTo>
                  <a:cubicBezTo>
                    <a:pt x="2247" y="5450"/>
                    <a:pt x="1204" y="8115"/>
                    <a:pt x="683" y="10779"/>
                  </a:cubicBezTo>
                  <a:cubicBezTo>
                    <a:pt x="162" y="13444"/>
                    <a:pt x="-360" y="16629"/>
                    <a:pt x="335" y="19815"/>
                  </a:cubicBezTo>
                  <a:cubicBezTo>
                    <a:pt x="1030" y="23001"/>
                    <a:pt x="2189" y="27518"/>
                    <a:pt x="4853" y="29893"/>
                  </a:cubicBezTo>
                  <a:cubicBezTo>
                    <a:pt x="7518" y="32268"/>
                    <a:pt x="12499" y="34354"/>
                    <a:pt x="16322" y="34064"/>
                  </a:cubicBezTo>
                  <a:cubicBezTo>
                    <a:pt x="20145" y="33775"/>
                    <a:pt x="25185" y="30994"/>
                    <a:pt x="27791" y="28156"/>
                  </a:cubicBezTo>
                  <a:cubicBezTo>
                    <a:pt x="30398" y="25318"/>
                    <a:pt x="31556" y="20221"/>
                    <a:pt x="31961" y="17035"/>
                  </a:cubicBezTo>
                  <a:cubicBezTo>
                    <a:pt x="32366" y="13849"/>
                    <a:pt x="30802" y="11068"/>
                    <a:pt x="30223" y="9041"/>
                  </a:cubicBezTo>
                  <a:cubicBezTo>
                    <a:pt x="29644" y="7014"/>
                    <a:pt x="29818" y="6145"/>
                    <a:pt x="28486" y="4871"/>
                  </a:cubicBezTo>
                  <a:cubicBezTo>
                    <a:pt x="27154" y="3597"/>
                    <a:pt x="24431" y="2207"/>
                    <a:pt x="22230" y="13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cxnSp>
          <p:nvCxnSpPr>
            <p:cNvPr id="2972" name="Google Shape;2972;p44"/>
            <p:cNvCxnSpPr>
              <a:cxnSpLocks/>
              <a:stCxn id="2964" idx="0"/>
            </p:cNvCxnSpPr>
            <p:nvPr/>
          </p:nvCxnSpPr>
          <p:spPr>
            <a:xfrm rot="16200000" flipH="1">
              <a:off x="2321362" y="2207881"/>
              <a:ext cx="129971" cy="1220074"/>
            </a:xfrm>
            <a:prstGeom prst="curvedConnector4">
              <a:avLst>
                <a:gd name="adj1" fmla="val -131914"/>
                <a:gd name="adj2" fmla="val -118175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973" name="Google Shape;2973;p44"/>
            <p:cNvCxnSpPr>
              <a:cxnSpLocks/>
              <a:stCxn id="2965" idx="2"/>
              <a:endCxn id="2967" idx="1"/>
            </p:cNvCxnSpPr>
            <p:nvPr/>
          </p:nvCxnSpPr>
          <p:spPr>
            <a:xfrm rot="16200000" flipH="1">
              <a:off x="5464775" y="3592650"/>
              <a:ext cx="451800" cy="1099960"/>
            </a:xfrm>
            <a:prstGeom prst="curvedConnector2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974" name="Google Shape;2974;p44"/>
            <p:cNvSpPr/>
            <p:nvPr/>
          </p:nvSpPr>
          <p:spPr>
            <a:xfrm>
              <a:off x="3367051" y="3159599"/>
              <a:ext cx="615479" cy="655144"/>
            </a:xfrm>
            <a:custGeom>
              <a:avLst/>
              <a:gdLst/>
              <a:ahLst/>
              <a:cxnLst/>
              <a:rect l="l" t="t" r="r" b="b"/>
              <a:pathLst>
                <a:path w="32027" h="34091" extrusionOk="0">
                  <a:moveTo>
                    <a:pt x="22230" y="1396"/>
                  </a:moveTo>
                  <a:cubicBezTo>
                    <a:pt x="20029" y="585"/>
                    <a:pt x="17654" y="63"/>
                    <a:pt x="15279" y="5"/>
                  </a:cubicBezTo>
                  <a:cubicBezTo>
                    <a:pt x="12904" y="-53"/>
                    <a:pt x="9950" y="411"/>
                    <a:pt x="7981" y="1048"/>
                  </a:cubicBezTo>
                  <a:cubicBezTo>
                    <a:pt x="6012" y="1685"/>
                    <a:pt x="4679" y="2206"/>
                    <a:pt x="3463" y="3828"/>
                  </a:cubicBezTo>
                  <a:cubicBezTo>
                    <a:pt x="2247" y="5450"/>
                    <a:pt x="1204" y="8115"/>
                    <a:pt x="683" y="10779"/>
                  </a:cubicBezTo>
                  <a:cubicBezTo>
                    <a:pt x="162" y="13444"/>
                    <a:pt x="-360" y="16629"/>
                    <a:pt x="335" y="19815"/>
                  </a:cubicBezTo>
                  <a:cubicBezTo>
                    <a:pt x="1030" y="23001"/>
                    <a:pt x="2189" y="27518"/>
                    <a:pt x="4853" y="29893"/>
                  </a:cubicBezTo>
                  <a:cubicBezTo>
                    <a:pt x="7518" y="32268"/>
                    <a:pt x="12499" y="34354"/>
                    <a:pt x="16322" y="34064"/>
                  </a:cubicBezTo>
                  <a:cubicBezTo>
                    <a:pt x="20145" y="33775"/>
                    <a:pt x="25185" y="30994"/>
                    <a:pt x="27791" y="28156"/>
                  </a:cubicBezTo>
                  <a:cubicBezTo>
                    <a:pt x="30398" y="25318"/>
                    <a:pt x="31556" y="20221"/>
                    <a:pt x="31961" y="17035"/>
                  </a:cubicBezTo>
                  <a:cubicBezTo>
                    <a:pt x="32366" y="13849"/>
                    <a:pt x="30802" y="11068"/>
                    <a:pt x="30223" y="9041"/>
                  </a:cubicBezTo>
                  <a:cubicBezTo>
                    <a:pt x="29644" y="7014"/>
                    <a:pt x="29818" y="6145"/>
                    <a:pt x="28486" y="4871"/>
                  </a:cubicBezTo>
                  <a:cubicBezTo>
                    <a:pt x="27154" y="3597"/>
                    <a:pt x="24431" y="2207"/>
                    <a:pt x="22230" y="13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975" name="Google Shape;2975;p44"/>
            <p:cNvSpPr/>
            <p:nvPr/>
          </p:nvSpPr>
          <p:spPr>
            <a:xfrm>
              <a:off x="5161476" y="2078849"/>
              <a:ext cx="615479" cy="655144"/>
            </a:xfrm>
            <a:custGeom>
              <a:avLst/>
              <a:gdLst/>
              <a:ahLst/>
              <a:cxnLst/>
              <a:rect l="l" t="t" r="r" b="b"/>
              <a:pathLst>
                <a:path w="32027" h="34091" extrusionOk="0">
                  <a:moveTo>
                    <a:pt x="22230" y="1396"/>
                  </a:moveTo>
                  <a:cubicBezTo>
                    <a:pt x="20029" y="585"/>
                    <a:pt x="17654" y="63"/>
                    <a:pt x="15279" y="5"/>
                  </a:cubicBezTo>
                  <a:cubicBezTo>
                    <a:pt x="12904" y="-53"/>
                    <a:pt x="9950" y="411"/>
                    <a:pt x="7981" y="1048"/>
                  </a:cubicBezTo>
                  <a:cubicBezTo>
                    <a:pt x="6012" y="1685"/>
                    <a:pt x="4679" y="2206"/>
                    <a:pt x="3463" y="3828"/>
                  </a:cubicBezTo>
                  <a:cubicBezTo>
                    <a:pt x="2247" y="5450"/>
                    <a:pt x="1204" y="8115"/>
                    <a:pt x="683" y="10779"/>
                  </a:cubicBezTo>
                  <a:cubicBezTo>
                    <a:pt x="162" y="13444"/>
                    <a:pt x="-360" y="16629"/>
                    <a:pt x="335" y="19815"/>
                  </a:cubicBezTo>
                  <a:cubicBezTo>
                    <a:pt x="1030" y="23001"/>
                    <a:pt x="2189" y="27518"/>
                    <a:pt x="4853" y="29893"/>
                  </a:cubicBezTo>
                  <a:cubicBezTo>
                    <a:pt x="7518" y="32268"/>
                    <a:pt x="12499" y="34354"/>
                    <a:pt x="16322" y="34064"/>
                  </a:cubicBezTo>
                  <a:cubicBezTo>
                    <a:pt x="20145" y="33775"/>
                    <a:pt x="25185" y="30994"/>
                    <a:pt x="27791" y="28156"/>
                  </a:cubicBezTo>
                  <a:cubicBezTo>
                    <a:pt x="30398" y="25318"/>
                    <a:pt x="31556" y="20221"/>
                    <a:pt x="31961" y="17035"/>
                  </a:cubicBezTo>
                  <a:cubicBezTo>
                    <a:pt x="32366" y="13849"/>
                    <a:pt x="30802" y="11068"/>
                    <a:pt x="30223" y="9041"/>
                  </a:cubicBezTo>
                  <a:cubicBezTo>
                    <a:pt x="29644" y="7014"/>
                    <a:pt x="29818" y="6145"/>
                    <a:pt x="28486" y="4871"/>
                  </a:cubicBezTo>
                  <a:cubicBezTo>
                    <a:pt x="27154" y="3597"/>
                    <a:pt x="24431" y="2207"/>
                    <a:pt x="22230" y="13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976" name="Google Shape;2976;p44"/>
            <p:cNvSpPr/>
            <p:nvPr/>
          </p:nvSpPr>
          <p:spPr>
            <a:xfrm>
              <a:off x="6955876" y="3159599"/>
              <a:ext cx="615479" cy="655144"/>
            </a:xfrm>
            <a:custGeom>
              <a:avLst/>
              <a:gdLst/>
              <a:ahLst/>
              <a:cxnLst/>
              <a:rect l="l" t="t" r="r" b="b"/>
              <a:pathLst>
                <a:path w="32027" h="34091" extrusionOk="0">
                  <a:moveTo>
                    <a:pt x="22230" y="1396"/>
                  </a:moveTo>
                  <a:cubicBezTo>
                    <a:pt x="20029" y="585"/>
                    <a:pt x="17654" y="63"/>
                    <a:pt x="15279" y="5"/>
                  </a:cubicBezTo>
                  <a:cubicBezTo>
                    <a:pt x="12904" y="-53"/>
                    <a:pt x="9950" y="411"/>
                    <a:pt x="7981" y="1048"/>
                  </a:cubicBezTo>
                  <a:cubicBezTo>
                    <a:pt x="6012" y="1685"/>
                    <a:pt x="4679" y="2206"/>
                    <a:pt x="3463" y="3828"/>
                  </a:cubicBezTo>
                  <a:cubicBezTo>
                    <a:pt x="2247" y="5450"/>
                    <a:pt x="1204" y="8115"/>
                    <a:pt x="683" y="10779"/>
                  </a:cubicBezTo>
                  <a:cubicBezTo>
                    <a:pt x="162" y="13444"/>
                    <a:pt x="-360" y="16629"/>
                    <a:pt x="335" y="19815"/>
                  </a:cubicBezTo>
                  <a:cubicBezTo>
                    <a:pt x="1030" y="23001"/>
                    <a:pt x="2189" y="27518"/>
                    <a:pt x="4853" y="29893"/>
                  </a:cubicBezTo>
                  <a:cubicBezTo>
                    <a:pt x="7518" y="32268"/>
                    <a:pt x="12499" y="34354"/>
                    <a:pt x="16322" y="34064"/>
                  </a:cubicBezTo>
                  <a:cubicBezTo>
                    <a:pt x="20145" y="33775"/>
                    <a:pt x="25185" y="30994"/>
                    <a:pt x="27791" y="28156"/>
                  </a:cubicBezTo>
                  <a:cubicBezTo>
                    <a:pt x="30398" y="25318"/>
                    <a:pt x="31556" y="20221"/>
                    <a:pt x="31961" y="17035"/>
                  </a:cubicBezTo>
                  <a:cubicBezTo>
                    <a:pt x="32366" y="13849"/>
                    <a:pt x="30802" y="11068"/>
                    <a:pt x="30223" y="9041"/>
                  </a:cubicBezTo>
                  <a:cubicBezTo>
                    <a:pt x="29644" y="7014"/>
                    <a:pt x="29818" y="6145"/>
                    <a:pt x="28486" y="4871"/>
                  </a:cubicBezTo>
                  <a:cubicBezTo>
                    <a:pt x="27154" y="3597"/>
                    <a:pt x="24431" y="2207"/>
                    <a:pt x="22230" y="13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grpSp>
        <p:nvGrpSpPr>
          <p:cNvPr id="2977" name="Google Shape;2977;p44"/>
          <p:cNvGrpSpPr/>
          <p:nvPr/>
        </p:nvGrpSpPr>
        <p:grpSpPr>
          <a:xfrm>
            <a:off x="7049603" y="2949564"/>
            <a:ext cx="471067" cy="538067"/>
            <a:chOff x="3892850" y="1082075"/>
            <a:chExt cx="353300" cy="403550"/>
          </a:xfrm>
        </p:grpSpPr>
        <p:sp>
          <p:nvSpPr>
            <p:cNvPr id="2978" name="Google Shape;2978;p44"/>
            <p:cNvSpPr/>
            <p:nvPr/>
          </p:nvSpPr>
          <p:spPr>
            <a:xfrm>
              <a:off x="3898200" y="1087650"/>
              <a:ext cx="267875" cy="347500"/>
            </a:xfrm>
            <a:custGeom>
              <a:avLst/>
              <a:gdLst/>
              <a:ahLst/>
              <a:cxnLst/>
              <a:rect l="l" t="t" r="r" b="b"/>
              <a:pathLst>
                <a:path w="10715" h="13900" extrusionOk="0">
                  <a:moveTo>
                    <a:pt x="625" y="1"/>
                  </a:moveTo>
                  <a:cubicBezTo>
                    <a:pt x="277" y="1"/>
                    <a:pt x="0" y="277"/>
                    <a:pt x="0" y="616"/>
                  </a:cubicBezTo>
                  <a:lnTo>
                    <a:pt x="0" y="13284"/>
                  </a:lnTo>
                  <a:cubicBezTo>
                    <a:pt x="0" y="13623"/>
                    <a:pt x="277" y="13900"/>
                    <a:pt x="625" y="13900"/>
                  </a:cubicBezTo>
                  <a:lnTo>
                    <a:pt x="7253" y="13900"/>
                  </a:lnTo>
                  <a:lnTo>
                    <a:pt x="10714" y="10447"/>
                  </a:lnTo>
                  <a:lnTo>
                    <a:pt x="10714" y="616"/>
                  </a:lnTo>
                  <a:cubicBezTo>
                    <a:pt x="10714" y="277"/>
                    <a:pt x="10438" y="1"/>
                    <a:pt x="10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9" name="Google Shape;2979;p44"/>
            <p:cNvSpPr/>
            <p:nvPr/>
          </p:nvSpPr>
          <p:spPr>
            <a:xfrm>
              <a:off x="4079525" y="1348375"/>
              <a:ext cx="86325" cy="86350"/>
            </a:xfrm>
            <a:custGeom>
              <a:avLst/>
              <a:gdLst/>
              <a:ahLst/>
              <a:cxnLst/>
              <a:rect l="l" t="t" r="r" b="b"/>
              <a:pathLst>
                <a:path w="3453" h="3454" extrusionOk="0">
                  <a:moveTo>
                    <a:pt x="616" y="1"/>
                  </a:moveTo>
                  <a:cubicBezTo>
                    <a:pt x="277" y="1"/>
                    <a:pt x="0" y="277"/>
                    <a:pt x="0" y="625"/>
                  </a:cubicBezTo>
                  <a:lnTo>
                    <a:pt x="0" y="3453"/>
                  </a:lnTo>
                  <a:lnTo>
                    <a:pt x="3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0" name="Google Shape;2980;p44"/>
            <p:cNvSpPr/>
            <p:nvPr/>
          </p:nvSpPr>
          <p:spPr>
            <a:xfrm>
              <a:off x="3928075" y="1119100"/>
              <a:ext cx="206550" cy="70950"/>
            </a:xfrm>
            <a:custGeom>
              <a:avLst/>
              <a:gdLst/>
              <a:ahLst/>
              <a:cxnLst/>
              <a:rect l="l" t="t" r="r" b="b"/>
              <a:pathLst>
                <a:path w="8262" h="2838" extrusionOk="0">
                  <a:moveTo>
                    <a:pt x="1" y="1"/>
                  </a:moveTo>
                  <a:lnTo>
                    <a:pt x="1" y="2838"/>
                  </a:lnTo>
                  <a:lnTo>
                    <a:pt x="8262" y="2838"/>
                  </a:lnTo>
                  <a:lnTo>
                    <a:pt x="82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1" name="Google Shape;2981;p44"/>
            <p:cNvSpPr/>
            <p:nvPr/>
          </p:nvSpPr>
          <p:spPr>
            <a:xfrm>
              <a:off x="4099375" y="1234400"/>
              <a:ext cx="118675" cy="232175"/>
            </a:xfrm>
            <a:custGeom>
              <a:avLst/>
              <a:gdLst/>
              <a:ahLst/>
              <a:cxnLst/>
              <a:rect l="l" t="t" r="r" b="b"/>
              <a:pathLst>
                <a:path w="4747" h="9287" extrusionOk="0">
                  <a:moveTo>
                    <a:pt x="2953" y="1"/>
                  </a:moveTo>
                  <a:lnTo>
                    <a:pt x="178" y="8021"/>
                  </a:lnTo>
                  <a:cubicBezTo>
                    <a:pt x="0" y="8521"/>
                    <a:pt x="268" y="9056"/>
                    <a:pt x="758" y="9234"/>
                  </a:cubicBezTo>
                  <a:cubicBezTo>
                    <a:pt x="862" y="9269"/>
                    <a:pt x="967" y="9286"/>
                    <a:pt x="1070" y="9286"/>
                  </a:cubicBezTo>
                  <a:cubicBezTo>
                    <a:pt x="1465" y="9286"/>
                    <a:pt x="1830" y="9041"/>
                    <a:pt x="1972" y="8645"/>
                  </a:cubicBezTo>
                  <a:lnTo>
                    <a:pt x="4746" y="625"/>
                  </a:lnTo>
                  <a:lnTo>
                    <a:pt x="2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2" name="Google Shape;2982;p44"/>
            <p:cNvSpPr/>
            <p:nvPr/>
          </p:nvSpPr>
          <p:spPr>
            <a:xfrm>
              <a:off x="4157800" y="1229025"/>
              <a:ext cx="83200" cy="125100"/>
            </a:xfrm>
            <a:custGeom>
              <a:avLst/>
              <a:gdLst/>
              <a:ahLst/>
              <a:cxnLst/>
              <a:rect l="l" t="t" r="r" b="b"/>
              <a:pathLst>
                <a:path w="3328" h="5004" extrusionOk="0">
                  <a:moveTo>
                    <a:pt x="537" y="1"/>
                  </a:moveTo>
                  <a:cubicBezTo>
                    <a:pt x="338" y="1"/>
                    <a:pt x="151" y="126"/>
                    <a:pt x="81" y="323"/>
                  </a:cubicBezTo>
                  <a:cubicBezTo>
                    <a:pt x="0" y="573"/>
                    <a:pt x="125" y="849"/>
                    <a:pt x="375" y="939"/>
                  </a:cubicBezTo>
                  <a:lnTo>
                    <a:pt x="2177" y="1563"/>
                  </a:lnTo>
                  <a:lnTo>
                    <a:pt x="1196" y="4364"/>
                  </a:lnTo>
                  <a:cubicBezTo>
                    <a:pt x="1107" y="4614"/>
                    <a:pt x="1240" y="4891"/>
                    <a:pt x="1490" y="4980"/>
                  </a:cubicBezTo>
                  <a:cubicBezTo>
                    <a:pt x="1541" y="4996"/>
                    <a:pt x="1593" y="5004"/>
                    <a:pt x="1644" y="5004"/>
                  </a:cubicBezTo>
                  <a:cubicBezTo>
                    <a:pt x="1845" y="5004"/>
                    <a:pt x="2035" y="4884"/>
                    <a:pt x="2106" y="4685"/>
                  </a:cubicBezTo>
                  <a:lnTo>
                    <a:pt x="3239" y="1420"/>
                  </a:lnTo>
                  <a:cubicBezTo>
                    <a:pt x="3328" y="1171"/>
                    <a:pt x="3194" y="903"/>
                    <a:pt x="2944" y="814"/>
                  </a:cubicBezTo>
                  <a:lnTo>
                    <a:pt x="696" y="29"/>
                  </a:lnTo>
                  <a:cubicBezTo>
                    <a:pt x="644" y="10"/>
                    <a:pt x="590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3" name="Google Shape;2983;p44"/>
            <p:cNvSpPr/>
            <p:nvPr/>
          </p:nvSpPr>
          <p:spPr>
            <a:xfrm>
              <a:off x="4184550" y="1179025"/>
              <a:ext cx="44200" cy="63225"/>
            </a:xfrm>
            <a:custGeom>
              <a:avLst/>
              <a:gdLst/>
              <a:ahLst/>
              <a:cxnLst/>
              <a:rect l="l" t="t" r="r" b="b"/>
              <a:pathLst>
                <a:path w="1768" h="2529" extrusionOk="0">
                  <a:moveTo>
                    <a:pt x="1143" y="0"/>
                  </a:moveTo>
                  <a:cubicBezTo>
                    <a:pt x="916" y="0"/>
                    <a:pt x="701" y="143"/>
                    <a:pt x="616" y="369"/>
                  </a:cubicBezTo>
                  <a:lnTo>
                    <a:pt x="1" y="2162"/>
                  </a:lnTo>
                  <a:lnTo>
                    <a:pt x="1045" y="2528"/>
                  </a:lnTo>
                  <a:lnTo>
                    <a:pt x="1669" y="735"/>
                  </a:lnTo>
                  <a:cubicBezTo>
                    <a:pt x="1767" y="450"/>
                    <a:pt x="1616" y="128"/>
                    <a:pt x="1321" y="30"/>
                  </a:cubicBezTo>
                  <a:cubicBezTo>
                    <a:pt x="1262" y="10"/>
                    <a:pt x="1202" y="0"/>
                    <a:pt x="1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4" name="Google Shape;2984;p44"/>
            <p:cNvSpPr/>
            <p:nvPr/>
          </p:nvSpPr>
          <p:spPr>
            <a:xfrm>
              <a:off x="3921825" y="1113750"/>
              <a:ext cx="218375" cy="82775"/>
            </a:xfrm>
            <a:custGeom>
              <a:avLst/>
              <a:gdLst/>
              <a:ahLst/>
              <a:cxnLst/>
              <a:rect l="l" t="t" r="r" b="b"/>
              <a:pathLst>
                <a:path w="8735" h="3311" extrusionOk="0">
                  <a:moveTo>
                    <a:pt x="8262" y="474"/>
                  </a:moveTo>
                  <a:lnTo>
                    <a:pt x="8262" y="2838"/>
                  </a:lnTo>
                  <a:lnTo>
                    <a:pt x="474" y="2838"/>
                  </a:lnTo>
                  <a:lnTo>
                    <a:pt x="474" y="474"/>
                  </a:lnTo>
                  <a:close/>
                  <a:moveTo>
                    <a:pt x="242" y="1"/>
                  </a:moveTo>
                  <a:cubicBezTo>
                    <a:pt x="108" y="1"/>
                    <a:pt x="1" y="108"/>
                    <a:pt x="1" y="233"/>
                  </a:cubicBezTo>
                  <a:lnTo>
                    <a:pt x="1" y="3070"/>
                  </a:lnTo>
                  <a:cubicBezTo>
                    <a:pt x="1" y="3203"/>
                    <a:pt x="108" y="3310"/>
                    <a:pt x="242" y="3310"/>
                  </a:cubicBezTo>
                  <a:lnTo>
                    <a:pt x="8494" y="3310"/>
                  </a:lnTo>
                  <a:cubicBezTo>
                    <a:pt x="8628" y="3310"/>
                    <a:pt x="8735" y="3203"/>
                    <a:pt x="8735" y="3070"/>
                  </a:cubicBezTo>
                  <a:lnTo>
                    <a:pt x="8735" y="233"/>
                  </a:lnTo>
                  <a:cubicBezTo>
                    <a:pt x="8735" y="108"/>
                    <a:pt x="8628" y="1"/>
                    <a:pt x="84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5" name="Google Shape;2985;p44"/>
            <p:cNvSpPr/>
            <p:nvPr/>
          </p:nvSpPr>
          <p:spPr>
            <a:xfrm>
              <a:off x="3937225" y="1228625"/>
              <a:ext cx="188250" cy="11825"/>
            </a:xfrm>
            <a:custGeom>
              <a:avLst/>
              <a:gdLst/>
              <a:ahLst/>
              <a:cxnLst/>
              <a:rect l="l" t="t" r="r" b="b"/>
              <a:pathLst>
                <a:path w="7530" h="473" extrusionOk="0">
                  <a:moveTo>
                    <a:pt x="259" y="0"/>
                  </a:moveTo>
                  <a:cubicBezTo>
                    <a:pt x="134" y="0"/>
                    <a:pt x="27" y="89"/>
                    <a:pt x="18" y="214"/>
                  </a:cubicBezTo>
                  <a:cubicBezTo>
                    <a:pt x="0" y="357"/>
                    <a:pt x="108" y="473"/>
                    <a:pt x="250" y="473"/>
                  </a:cubicBezTo>
                  <a:lnTo>
                    <a:pt x="7271" y="473"/>
                  </a:lnTo>
                  <a:cubicBezTo>
                    <a:pt x="7387" y="473"/>
                    <a:pt x="7494" y="393"/>
                    <a:pt x="7512" y="268"/>
                  </a:cubicBezTo>
                  <a:cubicBezTo>
                    <a:pt x="7530" y="125"/>
                    <a:pt x="7414" y="0"/>
                    <a:pt x="7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6" name="Google Shape;2986;p44"/>
            <p:cNvSpPr/>
            <p:nvPr/>
          </p:nvSpPr>
          <p:spPr>
            <a:xfrm>
              <a:off x="3937225" y="1266525"/>
              <a:ext cx="188250" cy="11850"/>
            </a:xfrm>
            <a:custGeom>
              <a:avLst/>
              <a:gdLst/>
              <a:ahLst/>
              <a:cxnLst/>
              <a:rect l="l" t="t" r="r" b="b"/>
              <a:pathLst>
                <a:path w="7530" h="474" extrusionOk="0">
                  <a:moveTo>
                    <a:pt x="259" y="1"/>
                  </a:moveTo>
                  <a:cubicBezTo>
                    <a:pt x="134" y="1"/>
                    <a:pt x="27" y="90"/>
                    <a:pt x="18" y="206"/>
                  </a:cubicBezTo>
                  <a:cubicBezTo>
                    <a:pt x="0" y="348"/>
                    <a:pt x="108" y="473"/>
                    <a:pt x="250" y="473"/>
                  </a:cubicBezTo>
                  <a:lnTo>
                    <a:pt x="7271" y="473"/>
                  </a:lnTo>
                  <a:cubicBezTo>
                    <a:pt x="7387" y="473"/>
                    <a:pt x="7494" y="384"/>
                    <a:pt x="7512" y="268"/>
                  </a:cubicBezTo>
                  <a:cubicBezTo>
                    <a:pt x="7530" y="125"/>
                    <a:pt x="7414" y="1"/>
                    <a:pt x="7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7" name="Google Shape;2987;p44"/>
            <p:cNvSpPr/>
            <p:nvPr/>
          </p:nvSpPr>
          <p:spPr>
            <a:xfrm>
              <a:off x="3937225" y="1304225"/>
              <a:ext cx="188250" cy="11850"/>
            </a:xfrm>
            <a:custGeom>
              <a:avLst/>
              <a:gdLst/>
              <a:ahLst/>
              <a:cxnLst/>
              <a:rect l="l" t="t" r="r" b="b"/>
              <a:pathLst>
                <a:path w="7530" h="474" extrusionOk="0">
                  <a:moveTo>
                    <a:pt x="259" y="0"/>
                  </a:moveTo>
                  <a:cubicBezTo>
                    <a:pt x="134" y="0"/>
                    <a:pt x="27" y="89"/>
                    <a:pt x="18" y="214"/>
                  </a:cubicBezTo>
                  <a:cubicBezTo>
                    <a:pt x="0" y="357"/>
                    <a:pt x="108" y="473"/>
                    <a:pt x="250" y="473"/>
                  </a:cubicBezTo>
                  <a:lnTo>
                    <a:pt x="7280" y="473"/>
                  </a:lnTo>
                  <a:cubicBezTo>
                    <a:pt x="7414" y="473"/>
                    <a:pt x="7530" y="357"/>
                    <a:pt x="7512" y="214"/>
                  </a:cubicBezTo>
                  <a:cubicBezTo>
                    <a:pt x="7494" y="89"/>
                    <a:pt x="7387" y="0"/>
                    <a:pt x="72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8" name="Google Shape;2988;p44"/>
            <p:cNvSpPr/>
            <p:nvPr/>
          </p:nvSpPr>
          <p:spPr>
            <a:xfrm>
              <a:off x="3937225" y="1342125"/>
              <a:ext cx="110875" cy="11850"/>
            </a:xfrm>
            <a:custGeom>
              <a:avLst/>
              <a:gdLst/>
              <a:ahLst/>
              <a:cxnLst/>
              <a:rect l="l" t="t" r="r" b="b"/>
              <a:pathLst>
                <a:path w="4435" h="474" extrusionOk="0">
                  <a:moveTo>
                    <a:pt x="259" y="1"/>
                  </a:moveTo>
                  <a:cubicBezTo>
                    <a:pt x="134" y="1"/>
                    <a:pt x="27" y="90"/>
                    <a:pt x="18" y="206"/>
                  </a:cubicBezTo>
                  <a:cubicBezTo>
                    <a:pt x="0" y="349"/>
                    <a:pt x="108" y="474"/>
                    <a:pt x="250" y="474"/>
                  </a:cubicBezTo>
                  <a:lnTo>
                    <a:pt x="4176" y="474"/>
                  </a:lnTo>
                  <a:cubicBezTo>
                    <a:pt x="4291" y="474"/>
                    <a:pt x="4407" y="384"/>
                    <a:pt x="4416" y="268"/>
                  </a:cubicBezTo>
                  <a:cubicBezTo>
                    <a:pt x="4434" y="126"/>
                    <a:pt x="4327" y="1"/>
                    <a:pt x="4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9" name="Google Shape;2989;p44"/>
            <p:cNvSpPr/>
            <p:nvPr/>
          </p:nvSpPr>
          <p:spPr>
            <a:xfrm>
              <a:off x="3937225" y="1380050"/>
              <a:ext cx="110875" cy="11850"/>
            </a:xfrm>
            <a:custGeom>
              <a:avLst/>
              <a:gdLst/>
              <a:ahLst/>
              <a:cxnLst/>
              <a:rect l="l" t="t" r="r" b="b"/>
              <a:pathLst>
                <a:path w="4435" h="474" extrusionOk="0">
                  <a:moveTo>
                    <a:pt x="259" y="0"/>
                  </a:moveTo>
                  <a:cubicBezTo>
                    <a:pt x="134" y="0"/>
                    <a:pt x="27" y="81"/>
                    <a:pt x="18" y="206"/>
                  </a:cubicBezTo>
                  <a:cubicBezTo>
                    <a:pt x="0" y="348"/>
                    <a:pt x="108" y="473"/>
                    <a:pt x="250" y="473"/>
                  </a:cubicBezTo>
                  <a:lnTo>
                    <a:pt x="4176" y="473"/>
                  </a:lnTo>
                  <a:cubicBezTo>
                    <a:pt x="4291" y="473"/>
                    <a:pt x="4407" y="384"/>
                    <a:pt x="4416" y="259"/>
                  </a:cubicBezTo>
                  <a:cubicBezTo>
                    <a:pt x="4434" y="116"/>
                    <a:pt x="4327" y="0"/>
                    <a:pt x="4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0" name="Google Shape;2990;p44"/>
            <p:cNvSpPr/>
            <p:nvPr/>
          </p:nvSpPr>
          <p:spPr>
            <a:xfrm>
              <a:off x="3892850" y="1082075"/>
              <a:ext cx="353300" cy="403550"/>
            </a:xfrm>
            <a:custGeom>
              <a:avLst/>
              <a:gdLst/>
              <a:ahLst/>
              <a:cxnLst/>
              <a:rect l="l" t="t" r="r" b="b"/>
              <a:pathLst>
                <a:path w="14132" h="16142" extrusionOk="0">
                  <a:moveTo>
                    <a:pt x="12817" y="4116"/>
                  </a:moveTo>
                  <a:cubicBezTo>
                    <a:pt x="12851" y="4116"/>
                    <a:pt x="12884" y="4121"/>
                    <a:pt x="12918" y="4131"/>
                  </a:cubicBezTo>
                  <a:cubicBezTo>
                    <a:pt x="13070" y="4185"/>
                    <a:pt x="13168" y="4372"/>
                    <a:pt x="13114" y="4533"/>
                  </a:cubicBezTo>
                  <a:lnTo>
                    <a:pt x="12570" y="6103"/>
                  </a:lnTo>
                  <a:lnTo>
                    <a:pt x="11963" y="5889"/>
                  </a:lnTo>
                  <a:lnTo>
                    <a:pt x="12507" y="4328"/>
                  </a:lnTo>
                  <a:cubicBezTo>
                    <a:pt x="12558" y="4199"/>
                    <a:pt x="12682" y="4116"/>
                    <a:pt x="12817" y="4116"/>
                  </a:cubicBezTo>
                  <a:close/>
                  <a:moveTo>
                    <a:pt x="11133" y="6116"/>
                  </a:moveTo>
                  <a:cubicBezTo>
                    <a:pt x="11159" y="6116"/>
                    <a:pt x="11186" y="6120"/>
                    <a:pt x="11214" y="6130"/>
                  </a:cubicBezTo>
                  <a:lnTo>
                    <a:pt x="13462" y="6915"/>
                  </a:lnTo>
                  <a:cubicBezTo>
                    <a:pt x="13596" y="6977"/>
                    <a:pt x="13649" y="7075"/>
                    <a:pt x="13614" y="7218"/>
                  </a:cubicBezTo>
                  <a:lnTo>
                    <a:pt x="12481" y="10483"/>
                  </a:lnTo>
                  <a:cubicBezTo>
                    <a:pt x="12441" y="10593"/>
                    <a:pt x="12353" y="10639"/>
                    <a:pt x="12263" y="10639"/>
                  </a:cubicBezTo>
                  <a:cubicBezTo>
                    <a:pt x="12111" y="10639"/>
                    <a:pt x="11955" y="10507"/>
                    <a:pt x="12017" y="10323"/>
                  </a:cubicBezTo>
                  <a:lnTo>
                    <a:pt x="12998" y="7512"/>
                  </a:lnTo>
                  <a:cubicBezTo>
                    <a:pt x="13034" y="7379"/>
                    <a:pt x="12980" y="7272"/>
                    <a:pt x="12846" y="7218"/>
                  </a:cubicBezTo>
                  <a:lnTo>
                    <a:pt x="11053" y="6594"/>
                  </a:lnTo>
                  <a:cubicBezTo>
                    <a:pt x="10795" y="6497"/>
                    <a:pt x="10894" y="6116"/>
                    <a:pt x="11133" y="6116"/>
                  </a:cubicBezTo>
                  <a:close/>
                  <a:moveTo>
                    <a:pt x="9305" y="10911"/>
                  </a:moveTo>
                  <a:lnTo>
                    <a:pt x="8743" y="12526"/>
                  </a:lnTo>
                  <a:lnTo>
                    <a:pt x="7717" y="13552"/>
                  </a:lnTo>
                  <a:lnTo>
                    <a:pt x="7717" y="11286"/>
                  </a:lnTo>
                  <a:cubicBezTo>
                    <a:pt x="7717" y="11081"/>
                    <a:pt x="7886" y="10911"/>
                    <a:pt x="8100" y="10911"/>
                  </a:cubicBezTo>
                  <a:close/>
                  <a:moveTo>
                    <a:pt x="848" y="1"/>
                  </a:moveTo>
                  <a:cubicBezTo>
                    <a:pt x="384" y="1"/>
                    <a:pt x="0" y="385"/>
                    <a:pt x="0" y="857"/>
                  </a:cubicBezTo>
                  <a:lnTo>
                    <a:pt x="0" y="2115"/>
                  </a:lnTo>
                  <a:cubicBezTo>
                    <a:pt x="0" y="2267"/>
                    <a:pt x="118" y="2343"/>
                    <a:pt x="237" y="2343"/>
                  </a:cubicBezTo>
                  <a:cubicBezTo>
                    <a:pt x="355" y="2343"/>
                    <a:pt x="473" y="2267"/>
                    <a:pt x="473" y="2115"/>
                  </a:cubicBezTo>
                  <a:lnTo>
                    <a:pt x="473" y="857"/>
                  </a:lnTo>
                  <a:cubicBezTo>
                    <a:pt x="473" y="652"/>
                    <a:pt x="642" y="474"/>
                    <a:pt x="848" y="474"/>
                  </a:cubicBezTo>
                  <a:lnTo>
                    <a:pt x="10331" y="474"/>
                  </a:lnTo>
                  <a:cubicBezTo>
                    <a:pt x="10536" y="474"/>
                    <a:pt x="10705" y="652"/>
                    <a:pt x="10705" y="857"/>
                  </a:cubicBezTo>
                  <a:lnTo>
                    <a:pt x="10705" y="5782"/>
                  </a:lnTo>
                  <a:cubicBezTo>
                    <a:pt x="10340" y="6058"/>
                    <a:pt x="10340" y="6629"/>
                    <a:pt x="10697" y="6906"/>
                  </a:cubicBezTo>
                  <a:lnTo>
                    <a:pt x="9474" y="10438"/>
                  </a:lnTo>
                  <a:lnTo>
                    <a:pt x="8100" y="10438"/>
                  </a:lnTo>
                  <a:cubicBezTo>
                    <a:pt x="7628" y="10438"/>
                    <a:pt x="7244" y="10822"/>
                    <a:pt x="7244" y="11295"/>
                  </a:cubicBezTo>
                  <a:lnTo>
                    <a:pt x="7244" y="13900"/>
                  </a:lnTo>
                  <a:lnTo>
                    <a:pt x="848" y="13900"/>
                  </a:lnTo>
                  <a:cubicBezTo>
                    <a:pt x="642" y="13900"/>
                    <a:pt x="473" y="13730"/>
                    <a:pt x="473" y="13516"/>
                  </a:cubicBezTo>
                  <a:lnTo>
                    <a:pt x="473" y="3391"/>
                  </a:lnTo>
                  <a:cubicBezTo>
                    <a:pt x="473" y="3239"/>
                    <a:pt x="355" y="3163"/>
                    <a:pt x="237" y="3163"/>
                  </a:cubicBezTo>
                  <a:cubicBezTo>
                    <a:pt x="118" y="3163"/>
                    <a:pt x="0" y="3239"/>
                    <a:pt x="0" y="3391"/>
                  </a:cubicBezTo>
                  <a:lnTo>
                    <a:pt x="0" y="13516"/>
                  </a:lnTo>
                  <a:cubicBezTo>
                    <a:pt x="0" y="13989"/>
                    <a:pt x="384" y="14373"/>
                    <a:pt x="848" y="14373"/>
                  </a:cubicBezTo>
                  <a:lnTo>
                    <a:pt x="7485" y="14373"/>
                  </a:lnTo>
                  <a:cubicBezTo>
                    <a:pt x="7547" y="14373"/>
                    <a:pt x="7610" y="14346"/>
                    <a:pt x="7654" y="14301"/>
                  </a:cubicBezTo>
                  <a:lnTo>
                    <a:pt x="8395" y="13561"/>
                  </a:lnTo>
                  <a:lnTo>
                    <a:pt x="8225" y="14051"/>
                  </a:lnTo>
                  <a:cubicBezTo>
                    <a:pt x="8038" y="14578"/>
                    <a:pt x="8261" y="15184"/>
                    <a:pt x="8743" y="15470"/>
                  </a:cubicBezTo>
                  <a:lnTo>
                    <a:pt x="8609" y="15836"/>
                  </a:lnTo>
                  <a:cubicBezTo>
                    <a:pt x="8547" y="16010"/>
                    <a:pt x="8701" y="16142"/>
                    <a:pt x="8848" y="16142"/>
                  </a:cubicBezTo>
                  <a:cubicBezTo>
                    <a:pt x="8935" y="16142"/>
                    <a:pt x="9019" y="16096"/>
                    <a:pt x="9055" y="15987"/>
                  </a:cubicBezTo>
                  <a:lnTo>
                    <a:pt x="9189" y="15622"/>
                  </a:lnTo>
                  <a:cubicBezTo>
                    <a:pt x="9239" y="15628"/>
                    <a:pt x="9289" y="15631"/>
                    <a:pt x="9339" y="15631"/>
                  </a:cubicBezTo>
                  <a:cubicBezTo>
                    <a:pt x="9838" y="15631"/>
                    <a:pt x="10302" y="15315"/>
                    <a:pt x="10465" y="14837"/>
                  </a:cubicBezTo>
                  <a:lnTo>
                    <a:pt x="10670" y="14239"/>
                  </a:lnTo>
                  <a:cubicBezTo>
                    <a:pt x="10731" y="14061"/>
                    <a:pt x="10580" y="13934"/>
                    <a:pt x="10434" y="13934"/>
                  </a:cubicBezTo>
                  <a:cubicBezTo>
                    <a:pt x="10346" y="13934"/>
                    <a:pt x="10261" y="13980"/>
                    <a:pt x="10224" y="14087"/>
                  </a:cubicBezTo>
                  <a:lnTo>
                    <a:pt x="10019" y="14676"/>
                  </a:lnTo>
                  <a:cubicBezTo>
                    <a:pt x="9919" y="14974"/>
                    <a:pt x="9639" y="15160"/>
                    <a:pt x="9339" y="15160"/>
                  </a:cubicBezTo>
                  <a:cubicBezTo>
                    <a:pt x="9263" y="15160"/>
                    <a:pt x="9185" y="15147"/>
                    <a:pt x="9109" y="15122"/>
                  </a:cubicBezTo>
                  <a:cubicBezTo>
                    <a:pt x="8752" y="14988"/>
                    <a:pt x="8538" y="14578"/>
                    <a:pt x="8671" y="14212"/>
                  </a:cubicBezTo>
                  <a:lnTo>
                    <a:pt x="11134" y="7129"/>
                  </a:lnTo>
                  <a:lnTo>
                    <a:pt x="12481" y="7602"/>
                  </a:lnTo>
                  <a:lnTo>
                    <a:pt x="11580" y="10180"/>
                  </a:lnTo>
                  <a:lnTo>
                    <a:pt x="10643" y="12901"/>
                  </a:lnTo>
                  <a:cubicBezTo>
                    <a:pt x="10576" y="13079"/>
                    <a:pt x="10726" y="13209"/>
                    <a:pt x="10873" y="13209"/>
                  </a:cubicBezTo>
                  <a:cubicBezTo>
                    <a:pt x="10961" y="13209"/>
                    <a:pt x="11049" y="13163"/>
                    <a:pt x="11089" y="13052"/>
                  </a:cubicBezTo>
                  <a:lnTo>
                    <a:pt x="11812" y="10974"/>
                  </a:lnTo>
                  <a:cubicBezTo>
                    <a:pt x="11942" y="11082"/>
                    <a:pt x="12098" y="11133"/>
                    <a:pt x="12253" y="11133"/>
                  </a:cubicBezTo>
                  <a:cubicBezTo>
                    <a:pt x="12544" y="11133"/>
                    <a:pt x="12831" y="10955"/>
                    <a:pt x="12936" y="10653"/>
                  </a:cubicBezTo>
                  <a:lnTo>
                    <a:pt x="14069" y="7396"/>
                  </a:lnTo>
                  <a:cubicBezTo>
                    <a:pt x="14131" y="7209"/>
                    <a:pt x="14122" y="7022"/>
                    <a:pt x="14042" y="6843"/>
                  </a:cubicBezTo>
                  <a:cubicBezTo>
                    <a:pt x="13953" y="6674"/>
                    <a:pt x="13810" y="6540"/>
                    <a:pt x="13632" y="6478"/>
                  </a:cubicBezTo>
                  <a:lnTo>
                    <a:pt x="13025" y="6272"/>
                  </a:lnTo>
                  <a:lnTo>
                    <a:pt x="13569" y="4711"/>
                  </a:lnTo>
                  <a:cubicBezTo>
                    <a:pt x="13712" y="4301"/>
                    <a:pt x="13489" y="3837"/>
                    <a:pt x="13078" y="3703"/>
                  </a:cubicBezTo>
                  <a:cubicBezTo>
                    <a:pt x="12992" y="3673"/>
                    <a:pt x="12905" y="3659"/>
                    <a:pt x="12818" y="3659"/>
                  </a:cubicBezTo>
                  <a:cubicBezTo>
                    <a:pt x="12494" y="3659"/>
                    <a:pt x="12192" y="3861"/>
                    <a:pt x="12079" y="4185"/>
                  </a:cubicBezTo>
                  <a:lnTo>
                    <a:pt x="11535" y="5755"/>
                  </a:lnTo>
                  <a:cubicBezTo>
                    <a:pt x="11428" y="5710"/>
                    <a:pt x="11294" y="5666"/>
                    <a:pt x="11178" y="5657"/>
                  </a:cubicBezTo>
                  <a:lnTo>
                    <a:pt x="11178" y="857"/>
                  </a:lnTo>
                  <a:cubicBezTo>
                    <a:pt x="11178" y="385"/>
                    <a:pt x="10795" y="1"/>
                    <a:pt x="10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991" name="Google Shape;2991;p44"/>
          <p:cNvGrpSpPr/>
          <p:nvPr/>
        </p:nvGrpSpPr>
        <p:grpSpPr>
          <a:xfrm>
            <a:off x="2238652" y="2939818"/>
            <a:ext cx="537033" cy="537500"/>
            <a:chOff x="1540350" y="1082075"/>
            <a:chExt cx="402775" cy="403125"/>
          </a:xfrm>
        </p:grpSpPr>
        <p:sp>
          <p:nvSpPr>
            <p:cNvPr id="2992" name="Google Shape;2992;p44"/>
            <p:cNvSpPr/>
            <p:nvPr/>
          </p:nvSpPr>
          <p:spPr>
            <a:xfrm>
              <a:off x="1807325" y="1124025"/>
              <a:ext cx="62250" cy="32125"/>
            </a:xfrm>
            <a:custGeom>
              <a:avLst/>
              <a:gdLst/>
              <a:ahLst/>
              <a:cxnLst/>
              <a:rect l="l" t="t" r="r" b="b"/>
              <a:pathLst>
                <a:path w="2490" h="1285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lnTo>
                    <a:pt x="0" y="1285"/>
                  </a:lnTo>
                  <a:lnTo>
                    <a:pt x="2489" y="1285"/>
                  </a:lnTo>
                  <a:lnTo>
                    <a:pt x="2489" y="598"/>
                  </a:lnTo>
                  <a:cubicBezTo>
                    <a:pt x="2489" y="268"/>
                    <a:pt x="2222" y="0"/>
                    <a:pt x="1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3" name="Google Shape;2993;p44"/>
            <p:cNvSpPr/>
            <p:nvPr/>
          </p:nvSpPr>
          <p:spPr>
            <a:xfrm>
              <a:off x="1572475" y="1124025"/>
              <a:ext cx="62250" cy="32125"/>
            </a:xfrm>
            <a:custGeom>
              <a:avLst/>
              <a:gdLst/>
              <a:ahLst/>
              <a:cxnLst/>
              <a:rect l="l" t="t" r="r" b="b"/>
              <a:pathLst>
                <a:path w="2490" h="1285" extrusionOk="0">
                  <a:moveTo>
                    <a:pt x="607" y="0"/>
                  </a:moveTo>
                  <a:cubicBezTo>
                    <a:pt x="277" y="0"/>
                    <a:pt x="1" y="268"/>
                    <a:pt x="1" y="598"/>
                  </a:cubicBezTo>
                  <a:lnTo>
                    <a:pt x="1" y="1285"/>
                  </a:lnTo>
                  <a:lnTo>
                    <a:pt x="2490" y="1285"/>
                  </a:lnTo>
                  <a:lnTo>
                    <a:pt x="2490" y="598"/>
                  </a:lnTo>
                  <a:cubicBezTo>
                    <a:pt x="2490" y="268"/>
                    <a:pt x="2222" y="0"/>
                    <a:pt x="1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4" name="Google Shape;2994;p44"/>
            <p:cNvSpPr/>
            <p:nvPr/>
          </p:nvSpPr>
          <p:spPr>
            <a:xfrm>
              <a:off x="1655225" y="1087650"/>
              <a:ext cx="132500" cy="60700"/>
            </a:xfrm>
            <a:custGeom>
              <a:avLst/>
              <a:gdLst/>
              <a:ahLst/>
              <a:cxnLst/>
              <a:rect l="l" t="t" r="r" b="b"/>
              <a:pathLst>
                <a:path w="5300" h="2428" extrusionOk="0">
                  <a:moveTo>
                    <a:pt x="1330" y="1"/>
                  </a:moveTo>
                  <a:cubicBezTo>
                    <a:pt x="598" y="1"/>
                    <a:pt x="0" y="599"/>
                    <a:pt x="0" y="1330"/>
                  </a:cubicBezTo>
                  <a:lnTo>
                    <a:pt x="0" y="2427"/>
                  </a:lnTo>
                  <a:lnTo>
                    <a:pt x="1133" y="2427"/>
                  </a:lnTo>
                  <a:lnTo>
                    <a:pt x="1133" y="1518"/>
                  </a:lnTo>
                  <a:cubicBezTo>
                    <a:pt x="1133" y="1303"/>
                    <a:pt x="1303" y="1134"/>
                    <a:pt x="1517" y="1134"/>
                  </a:cubicBezTo>
                  <a:lnTo>
                    <a:pt x="3783" y="1134"/>
                  </a:lnTo>
                  <a:cubicBezTo>
                    <a:pt x="3997" y="1134"/>
                    <a:pt x="4166" y="1303"/>
                    <a:pt x="4166" y="1518"/>
                  </a:cubicBezTo>
                  <a:lnTo>
                    <a:pt x="4166" y="2427"/>
                  </a:lnTo>
                  <a:lnTo>
                    <a:pt x="5299" y="2427"/>
                  </a:lnTo>
                  <a:lnTo>
                    <a:pt x="5299" y="1321"/>
                  </a:lnTo>
                  <a:cubicBezTo>
                    <a:pt x="5299" y="590"/>
                    <a:pt x="4702" y="1"/>
                    <a:pt x="39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5" name="Google Shape;2995;p44"/>
            <p:cNvSpPr/>
            <p:nvPr/>
          </p:nvSpPr>
          <p:spPr>
            <a:xfrm>
              <a:off x="1545725" y="1148325"/>
              <a:ext cx="350600" cy="243575"/>
            </a:xfrm>
            <a:custGeom>
              <a:avLst/>
              <a:gdLst/>
              <a:ahLst/>
              <a:cxnLst/>
              <a:rect l="l" t="t" r="r" b="b"/>
              <a:pathLst>
                <a:path w="14024" h="9743" extrusionOk="0">
                  <a:moveTo>
                    <a:pt x="696" y="0"/>
                  </a:moveTo>
                  <a:cubicBezTo>
                    <a:pt x="312" y="0"/>
                    <a:pt x="0" y="313"/>
                    <a:pt x="0" y="696"/>
                  </a:cubicBezTo>
                  <a:lnTo>
                    <a:pt x="0" y="9046"/>
                  </a:lnTo>
                  <a:cubicBezTo>
                    <a:pt x="0" y="9430"/>
                    <a:pt x="312" y="9742"/>
                    <a:pt x="696" y="9742"/>
                  </a:cubicBezTo>
                  <a:lnTo>
                    <a:pt x="13328" y="9742"/>
                  </a:lnTo>
                  <a:cubicBezTo>
                    <a:pt x="13712" y="9742"/>
                    <a:pt x="14024" y="9430"/>
                    <a:pt x="14024" y="9046"/>
                  </a:cubicBezTo>
                  <a:lnTo>
                    <a:pt x="14024" y="696"/>
                  </a:lnTo>
                  <a:cubicBezTo>
                    <a:pt x="14024" y="313"/>
                    <a:pt x="13712" y="0"/>
                    <a:pt x="13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6" name="Google Shape;2996;p44"/>
            <p:cNvSpPr/>
            <p:nvPr/>
          </p:nvSpPr>
          <p:spPr>
            <a:xfrm>
              <a:off x="1545725" y="1148325"/>
              <a:ext cx="350600" cy="155025"/>
            </a:xfrm>
            <a:custGeom>
              <a:avLst/>
              <a:gdLst/>
              <a:ahLst/>
              <a:cxnLst/>
              <a:rect l="l" t="t" r="r" b="b"/>
              <a:pathLst>
                <a:path w="14024" h="6201" extrusionOk="0">
                  <a:moveTo>
                    <a:pt x="696" y="0"/>
                  </a:moveTo>
                  <a:cubicBezTo>
                    <a:pt x="312" y="0"/>
                    <a:pt x="0" y="313"/>
                    <a:pt x="0" y="696"/>
                  </a:cubicBezTo>
                  <a:lnTo>
                    <a:pt x="0" y="2115"/>
                  </a:lnTo>
                  <a:lnTo>
                    <a:pt x="7012" y="6201"/>
                  </a:lnTo>
                  <a:lnTo>
                    <a:pt x="14024" y="2115"/>
                  </a:lnTo>
                  <a:lnTo>
                    <a:pt x="14024" y="696"/>
                  </a:lnTo>
                  <a:cubicBezTo>
                    <a:pt x="14024" y="313"/>
                    <a:pt x="13712" y="0"/>
                    <a:pt x="13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7" name="Google Shape;2997;p44"/>
            <p:cNvSpPr/>
            <p:nvPr/>
          </p:nvSpPr>
          <p:spPr>
            <a:xfrm>
              <a:off x="1719225" y="1302200"/>
              <a:ext cx="4275" cy="1375"/>
            </a:xfrm>
            <a:custGeom>
              <a:avLst/>
              <a:gdLst/>
              <a:ahLst/>
              <a:cxnLst/>
              <a:rect l="l" t="t" r="r" b="b"/>
              <a:pathLst>
                <a:path w="171" h="55" extrusionOk="0">
                  <a:moveTo>
                    <a:pt x="170" y="1"/>
                  </a:moveTo>
                  <a:lnTo>
                    <a:pt x="1" y="10"/>
                  </a:lnTo>
                  <a:lnTo>
                    <a:pt x="81" y="54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FA8D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8" name="Google Shape;2998;p44"/>
            <p:cNvSpPr/>
            <p:nvPr/>
          </p:nvSpPr>
          <p:spPr>
            <a:xfrm>
              <a:off x="1705625" y="1269775"/>
              <a:ext cx="30800" cy="54575"/>
            </a:xfrm>
            <a:custGeom>
              <a:avLst/>
              <a:gdLst/>
              <a:ahLst/>
              <a:cxnLst/>
              <a:rect l="l" t="t" r="r" b="b"/>
              <a:pathLst>
                <a:path w="1232" h="2183" extrusionOk="0">
                  <a:moveTo>
                    <a:pt x="618" y="0"/>
                  </a:moveTo>
                  <a:cubicBezTo>
                    <a:pt x="577" y="0"/>
                    <a:pt x="534" y="5"/>
                    <a:pt x="491" y="13"/>
                  </a:cubicBezTo>
                  <a:cubicBezTo>
                    <a:pt x="206" y="67"/>
                    <a:pt x="0" y="326"/>
                    <a:pt x="0" y="620"/>
                  </a:cubicBezTo>
                  <a:lnTo>
                    <a:pt x="0" y="1557"/>
                  </a:lnTo>
                  <a:cubicBezTo>
                    <a:pt x="0" y="1851"/>
                    <a:pt x="206" y="2110"/>
                    <a:pt x="491" y="2172"/>
                  </a:cubicBezTo>
                  <a:cubicBezTo>
                    <a:pt x="531" y="2179"/>
                    <a:pt x="570" y="2183"/>
                    <a:pt x="609" y="2183"/>
                  </a:cubicBezTo>
                  <a:cubicBezTo>
                    <a:pt x="951" y="2183"/>
                    <a:pt x="1232" y="1910"/>
                    <a:pt x="1232" y="1566"/>
                  </a:cubicBezTo>
                  <a:lnTo>
                    <a:pt x="1232" y="611"/>
                  </a:lnTo>
                  <a:cubicBezTo>
                    <a:pt x="1232" y="277"/>
                    <a:pt x="956" y="0"/>
                    <a:pt x="6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9" name="Google Shape;2999;p44"/>
            <p:cNvSpPr/>
            <p:nvPr/>
          </p:nvSpPr>
          <p:spPr>
            <a:xfrm>
              <a:off x="1771200" y="1306000"/>
              <a:ext cx="166400" cy="173325"/>
            </a:xfrm>
            <a:custGeom>
              <a:avLst/>
              <a:gdLst/>
              <a:ahLst/>
              <a:cxnLst/>
              <a:rect l="l" t="t" r="r" b="b"/>
              <a:pathLst>
                <a:path w="6656" h="6933" extrusionOk="0">
                  <a:moveTo>
                    <a:pt x="3341" y="0"/>
                  </a:moveTo>
                  <a:cubicBezTo>
                    <a:pt x="3325" y="0"/>
                    <a:pt x="3308" y="0"/>
                    <a:pt x="3292" y="1"/>
                  </a:cubicBezTo>
                  <a:cubicBezTo>
                    <a:pt x="1508" y="27"/>
                    <a:pt x="54" y="1481"/>
                    <a:pt x="27" y="3266"/>
                  </a:cubicBezTo>
                  <a:cubicBezTo>
                    <a:pt x="0" y="5121"/>
                    <a:pt x="1499" y="6629"/>
                    <a:pt x="3346" y="6629"/>
                  </a:cubicBezTo>
                  <a:cubicBezTo>
                    <a:pt x="3729" y="6629"/>
                    <a:pt x="4095" y="6558"/>
                    <a:pt x="4434" y="6442"/>
                  </a:cubicBezTo>
                  <a:lnTo>
                    <a:pt x="5451" y="6932"/>
                  </a:lnTo>
                  <a:lnTo>
                    <a:pt x="5451" y="5871"/>
                  </a:lnTo>
                  <a:cubicBezTo>
                    <a:pt x="6183" y="5264"/>
                    <a:pt x="6655" y="4345"/>
                    <a:pt x="6655" y="3310"/>
                  </a:cubicBezTo>
                  <a:cubicBezTo>
                    <a:pt x="6655" y="1489"/>
                    <a:pt x="5174" y="0"/>
                    <a:pt x="3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0" name="Google Shape;3000;p44"/>
            <p:cNvSpPr/>
            <p:nvPr/>
          </p:nvSpPr>
          <p:spPr>
            <a:xfrm>
              <a:off x="1540350" y="1082075"/>
              <a:ext cx="402775" cy="403125"/>
            </a:xfrm>
            <a:custGeom>
              <a:avLst/>
              <a:gdLst/>
              <a:ahLst/>
              <a:cxnLst/>
              <a:rect l="l" t="t" r="r" b="b"/>
              <a:pathLst>
                <a:path w="16111" h="16125" extrusionOk="0">
                  <a:moveTo>
                    <a:pt x="3195" y="1928"/>
                  </a:moveTo>
                  <a:cubicBezTo>
                    <a:pt x="3400" y="1928"/>
                    <a:pt x="3560" y="2088"/>
                    <a:pt x="3560" y="2294"/>
                  </a:cubicBezTo>
                  <a:lnTo>
                    <a:pt x="3560" y="2427"/>
                  </a:lnTo>
                  <a:lnTo>
                    <a:pt x="1544" y="2427"/>
                  </a:lnTo>
                  <a:lnTo>
                    <a:pt x="1544" y="2294"/>
                  </a:lnTo>
                  <a:cubicBezTo>
                    <a:pt x="1544" y="2088"/>
                    <a:pt x="1705" y="1928"/>
                    <a:pt x="1901" y="1928"/>
                  </a:cubicBezTo>
                  <a:close/>
                  <a:moveTo>
                    <a:pt x="8360" y="1616"/>
                  </a:moveTo>
                  <a:cubicBezTo>
                    <a:pt x="8440" y="1616"/>
                    <a:pt x="8503" y="1678"/>
                    <a:pt x="8503" y="1749"/>
                  </a:cubicBezTo>
                  <a:lnTo>
                    <a:pt x="8503" y="2427"/>
                  </a:lnTo>
                  <a:lnTo>
                    <a:pt x="5951" y="2427"/>
                  </a:lnTo>
                  <a:lnTo>
                    <a:pt x="5951" y="1749"/>
                  </a:lnTo>
                  <a:cubicBezTo>
                    <a:pt x="5951" y="1678"/>
                    <a:pt x="6014" y="1616"/>
                    <a:pt x="6094" y="1616"/>
                  </a:cubicBezTo>
                  <a:close/>
                  <a:moveTo>
                    <a:pt x="8547" y="447"/>
                  </a:moveTo>
                  <a:cubicBezTo>
                    <a:pt x="9154" y="447"/>
                    <a:pt x="9636" y="929"/>
                    <a:pt x="9636" y="1535"/>
                  </a:cubicBezTo>
                  <a:lnTo>
                    <a:pt x="9636" y="2427"/>
                  </a:lnTo>
                  <a:lnTo>
                    <a:pt x="8976" y="2427"/>
                  </a:lnTo>
                  <a:lnTo>
                    <a:pt x="8976" y="1749"/>
                  </a:lnTo>
                  <a:cubicBezTo>
                    <a:pt x="8976" y="1410"/>
                    <a:pt x="8699" y="1143"/>
                    <a:pt x="8360" y="1143"/>
                  </a:cubicBezTo>
                  <a:lnTo>
                    <a:pt x="6094" y="1143"/>
                  </a:lnTo>
                  <a:cubicBezTo>
                    <a:pt x="5755" y="1143"/>
                    <a:pt x="5479" y="1410"/>
                    <a:pt x="5479" y="1749"/>
                  </a:cubicBezTo>
                  <a:lnTo>
                    <a:pt x="5479" y="2427"/>
                  </a:lnTo>
                  <a:lnTo>
                    <a:pt x="4818" y="2427"/>
                  </a:lnTo>
                  <a:lnTo>
                    <a:pt x="4818" y="1544"/>
                  </a:lnTo>
                  <a:cubicBezTo>
                    <a:pt x="4818" y="938"/>
                    <a:pt x="5309" y="447"/>
                    <a:pt x="5907" y="447"/>
                  </a:cubicBezTo>
                  <a:close/>
                  <a:moveTo>
                    <a:pt x="12589" y="1928"/>
                  </a:moveTo>
                  <a:cubicBezTo>
                    <a:pt x="12785" y="1928"/>
                    <a:pt x="12945" y="2088"/>
                    <a:pt x="12945" y="2294"/>
                  </a:cubicBezTo>
                  <a:lnTo>
                    <a:pt x="12945" y="2427"/>
                  </a:lnTo>
                  <a:lnTo>
                    <a:pt x="10929" y="2427"/>
                  </a:lnTo>
                  <a:lnTo>
                    <a:pt x="10929" y="2294"/>
                  </a:lnTo>
                  <a:cubicBezTo>
                    <a:pt x="10929" y="2088"/>
                    <a:pt x="11099" y="1928"/>
                    <a:pt x="11295" y="1928"/>
                  </a:cubicBezTo>
                  <a:close/>
                  <a:moveTo>
                    <a:pt x="7244" y="7741"/>
                  </a:moveTo>
                  <a:cubicBezTo>
                    <a:pt x="7451" y="7741"/>
                    <a:pt x="7620" y="7910"/>
                    <a:pt x="7620" y="8119"/>
                  </a:cubicBezTo>
                  <a:lnTo>
                    <a:pt x="7620" y="9074"/>
                  </a:lnTo>
                  <a:cubicBezTo>
                    <a:pt x="7620" y="9243"/>
                    <a:pt x="7513" y="9404"/>
                    <a:pt x="7343" y="9439"/>
                  </a:cubicBezTo>
                  <a:cubicBezTo>
                    <a:pt x="7310" y="9448"/>
                    <a:pt x="7278" y="9451"/>
                    <a:pt x="7246" y="9451"/>
                  </a:cubicBezTo>
                  <a:cubicBezTo>
                    <a:pt x="7038" y="9451"/>
                    <a:pt x="6870" y="9283"/>
                    <a:pt x="6870" y="9074"/>
                  </a:cubicBezTo>
                  <a:lnTo>
                    <a:pt x="6870" y="8128"/>
                  </a:lnTo>
                  <a:cubicBezTo>
                    <a:pt x="6870" y="7950"/>
                    <a:pt x="6986" y="7798"/>
                    <a:pt x="7147" y="7753"/>
                  </a:cubicBezTo>
                  <a:cubicBezTo>
                    <a:pt x="7180" y="7745"/>
                    <a:pt x="7212" y="7741"/>
                    <a:pt x="7244" y="7741"/>
                  </a:cubicBezTo>
                  <a:close/>
                  <a:moveTo>
                    <a:pt x="13561" y="2900"/>
                  </a:moveTo>
                  <a:cubicBezTo>
                    <a:pt x="13811" y="2900"/>
                    <a:pt x="14016" y="3105"/>
                    <a:pt x="14016" y="3364"/>
                  </a:cubicBezTo>
                  <a:lnTo>
                    <a:pt x="14016" y="4649"/>
                  </a:lnTo>
                  <a:lnTo>
                    <a:pt x="8083" y="8101"/>
                  </a:lnTo>
                  <a:cubicBezTo>
                    <a:pt x="8066" y="7655"/>
                    <a:pt x="7700" y="7289"/>
                    <a:pt x="7245" y="7289"/>
                  </a:cubicBezTo>
                  <a:cubicBezTo>
                    <a:pt x="6781" y="7289"/>
                    <a:pt x="6415" y="7655"/>
                    <a:pt x="6397" y="8101"/>
                  </a:cubicBezTo>
                  <a:cubicBezTo>
                    <a:pt x="6121" y="7941"/>
                    <a:pt x="4265" y="6870"/>
                    <a:pt x="3623" y="6486"/>
                  </a:cubicBezTo>
                  <a:cubicBezTo>
                    <a:pt x="3583" y="6463"/>
                    <a:pt x="3544" y="6453"/>
                    <a:pt x="3506" y="6453"/>
                  </a:cubicBezTo>
                  <a:cubicBezTo>
                    <a:pt x="3302" y="6453"/>
                    <a:pt x="3163" y="6761"/>
                    <a:pt x="3382" y="6897"/>
                  </a:cubicBezTo>
                  <a:cubicBezTo>
                    <a:pt x="4024" y="7280"/>
                    <a:pt x="6041" y="8440"/>
                    <a:pt x="6397" y="8645"/>
                  </a:cubicBezTo>
                  <a:lnTo>
                    <a:pt x="6397" y="9056"/>
                  </a:lnTo>
                  <a:cubicBezTo>
                    <a:pt x="6397" y="9475"/>
                    <a:pt x="6692" y="9832"/>
                    <a:pt x="7093" y="9903"/>
                  </a:cubicBezTo>
                  <a:cubicBezTo>
                    <a:pt x="7143" y="9911"/>
                    <a:pt x="7192" y="9915"/>
                    <a:pt x="7240" y="9915"/>
                  </a:cubicBezTo>
                  <a:cubicBezTo>
                    <a:pt x="7710" y="9915"/>
                    <a:pt x="8092" y="9534"/>
                    <a:pt x="8092" y="9065"/>
                  </a:cubicBezTo>
                  <a:lnTo>
                    <a:pt x="8092" y="8636"/>
                  </a:lnTo>
                  <a:lnTo>
                    <a:pt x="14016" y="5184"/>
                  </a:lnTo>
                  <a:lnTo>
                    <a:pt x="14016" y="9038"/>
                  </a:lnTo>
                  <a:cubicBezTo>
                    <a:pt x="13570" y="8833"/>
                    <a:pt x="13079" y="8735"/>
                    <a:pt x="12580" y="8735"/>
                  </a:cubicBezTo>
                  <a:cubicBezTo>
                    <a:pt x="10662" y="8735"/>
                    <a:pt x="9092" y="10260"/>
                    <a:pt x="9038" y="12169"/>
                  </a:cubicBezTo>
                  <a:lnTo>
                    <a:pt x="929" y="12169"/>
                  </a:lnTo>
                  <a:cubicBezTo>
                    <a:pt x="679" y="12169"/>
                    <a:pt x="474" y="11964"/>
                    <a:pt x="474" y="11705"/>
                  </a:cubicBezTo>
                  <a:lnTo>
                    <a:pt x="474" y="5184"/>
                  </a:lnTo>
                  <a:cubicBezTo>
                    <a:pt x="733" y="5345"/>
                    <a:pt x="1812" y="5969"/>
                    <a:pt x="2097" y="6139"/>
                  </a:cubicBezTo>
                  <a:cubicBezTo>
                    <a:pt x="2137" y="6162"/>
                    <a:pt x="2176" y="6172"/>
                    <a:pt x="2212" y="6172"/>
                  </a:cubicBezTo>
                  <a:cubicBezTo>
                    <a:pt x="2418" y="6172"/>
                    <a:pt x="2556" y="5857"/>
                    <a:pt x="2329" y="5728"/>
                  </a:cubicBezTo>
                  <a:cubicBezTo>
                    <a:pt x="2044" y="5568"/>
                    <a:pt x="822" y="4845"/>
                    <a:pt x="474" y="4640"/>
                  </a:cubicBezTo>
                  <a:lnTo>
                    <a:pt x="474" y="3364"/>
                  </a:lnTo>
                  <a:cubicBezTo>
                    <a:pt x="474" y="3105"/>
                    <a:pt x="679" y="2900"/>
                    <a:pt x="929" y="2900"/>
                  </a:cubicBezTo>
                  <a:close/>
                  <a:moveTo>
                    <a:pt x="5907" y="1"/>
                  </a:moveTo>
                  <a:cubicBezTo>
                    <a:pt x="5041" y="1"/>
                    <a:pt x="4346" y="706"/>
                    <a:pt x="4346" y="1562"/>
                  </a:cubicBezTo>
                  <a:lnTo>
                    <a:pt x="4346" y="2427"/>
                  </a:lnTo>
                  <a:lnTo>
                    <a:pt x="4033" y="2427"/>
                  </a:lnTo>
                  <a:lnTo>
                    <a:pt x="4033" y="2294"/>
                  </a:lnTo>
                  <a:cubicBezTo>
                    <a:pt x="4033" y="1830"/>
                    <a:pt x="3659" y="1455"/>
                    <a:pt x="3195" y="1455"/>
                  </a:cubicBezTo>
                  <a:lnTo>
                    <a:pt x="1901" y="1455"/>
                  </a:lnTo>
                  <a:cubicBezTo>
                    <a:pt x="1446" y="1455"/>
                    <a:pt x="1072" y="1830"/>
                    <a:pt x="1072" y="2294"/>
                  </a:cubicBezTo>
                  <a:lnTo>
                    <a:pt x="1072" y="2427"/>
                  </a:lnTo>
                  <a:lnTo>
                    <a:pt x="929" y="2427"/>
                  </a:lnTo>
                  <a:cubicBezTo>
                    <a:pt x="411" y="2427"/>
                    <a:pt x="1" y="2847"/>
                    <a:pt x="1" y="3364"/>
                  </a:cubicBezTo>
                  <a:lnTo>
                    <a:pt x="1" y="11705"/>
                  </a:lnTo>
                  <a:cubicBezTo>
                    <a:pt x="1" y="12223"/>
                    <a:pt x="411" y="12642"/>
                    <a:pt x="929" y="12642"/>
                  </a:cubicBezTo>
                  <a:lnTo>
                    <a:pt x="9047" y="12642"/>
                  </a:lnTo>
                  <a:cubicBezTo>
                    <a:pt x="9047" y="12642"/>
                    <a:pt x="10742" y="15818"/>
                    <a:pt x="12571" y="15818"/>
                  </a:cubicBezTo>
                  <a:cubicBezTo>
                    <a:pt x="12945" y="15818"/>
                    <a:pt x="13302" y="15764"/>
                    <a:pt x="13650" y="15648"/>
                  </a:cubicBezTo>
                  <a:lnTo>
                    <a:pt x="14578" y="16103"/>
                  </a:lnTo>
                  <a:cubicBezTo>
                    <a:pt x="14609" y="16118"/>
                    <a:pt x="14642" y="16125"/>
                    <a:pt x="14674" y="16125"/>
                  </a:cubicBezTo>
                  <a:cubicBezTo>
                    <a:pt x="14798" y="16125"/>
                    <a:pt x="14913" y="16024"/>
                    <a:pt x="14899" y="15889"/>
                  </a:cubicBezTo>
                  <a:lnTo>
                    <a:pt x="14899" y="14935"/>
                  </a:lnTo>
                  <a:cubicBezTo>
                    <a:pt x="15461" y="14453"/>
                    <a:pt x="15854" y="13811"/>
                    <a:pt x="16023" y="13106"/>
                  </a:cubicBezTo>
                  <a:cubicBezTo>
                    <a:pt x="16050" y="12981"/>
                    <a:pt x="15979" y="12856"/>
                    <a:pt x="15845" y="12820"/>
                  </a:cubicBezTo>
                  <a:cubicBezTo>
                    <a:pt x="15827" y="12817"/>
                    <a:pt x="15810" y="12815"/>
                    <a:pt x="15793" y="12815"/>
                  </a:cubicBezTo>
                  <a:cubicBezTo>
                    <a:pt x="15687" y="12815"/>
                    <a:pt x="15590" y="12884"/>
                    <a:pt x="15559" y="12999"/>
                  </a:cubicBezTo>
                  <a:cubicBezTo>
                    <a:pt x="15408" y="13641"/>
                    <a:pt x="15042" y="14221"/>
                    <a:pt x="14524" y="14649"/>
                  </a:cubicBezTo>
                  <a:cubicBezTo>
                    <a:pt x="14471" y="14694"/>
                    <a:pt x="14462" y="14828"/>
                    <a:pt x="14462" y="14828"/>
                  </a:cubicBezTo>
                  <a:lnTo>
                    <a:pt x="14462" y="15515"/>
                  </a:lnTo>
                  <a:lnTo>
                    <a:pt x="13775" y="15184"/>
                  </a:lnTo>
                  <a:cubicBezTo>
                    <a:pt x="13741" y="15170"/>
                    <a:pt x="13706" y="15163"/>
                    <a:pt x="13672" y="15163"/>
                  </a:cubicBezTo>
                  <a:cubicBezTo>
                    <a:pt x="13644" y="15163"/>
                    <a:pt x="13616" y="15168"/>
                    <a:pt x="13588" y="15176"/>
                  </a:cubicBezTo>
                  <a:cubicBezTo>
                    <a:pt x="13267" y="15292"/>
                    <a:pt x="12919" y="15345"/>
                    <a:pt x="12571" y="15345"/>
                  </a:cubicBezTo>
                  <a:cubicBezTo>
                    <a:pt x="10876" y="15345"/>
                    <a:pt x="9493" y="13971"/>
                    <a:pt x="9493" y="12267"/>
                  </a:cubicBezTo>
                  <a:cubicBezTo>
                    <a:pt x="9493" y="10572"/>
                    <a:pt x="10876" y="9198"/>
                    <a:pt x="12571" y="9198"/>
                  </a:cubicBezTo>
                  <a:cubicBezTo>
                    <a:pt x="14087" y="9198"/>
                    <a:pt x="15408" y="10349"/>
                    <a:pt x="15622" y="11848"/>
                  </a:cubicBezTo>
                  <a:cubicBezTo>
                    <a:pt x="15638" y="11982"/>
                    <a:pt x="15739" y="12043"/>
                    <a:pt x="15843" y="12043"/>
                  </a:cubicBezTo>
                  <a:cubicBezTo>
                    <a:pt x="15974" y="12043"/>
                    <a:pt x="16111" y="11946"/>
                    <a:pt x="16086" y="11777"/>
                  </a:cubicBezTo>
                  <a:cubicBezTo>
                    <a:pt x="15943" y="10760"/>
                    <a:pt x="15345" y="9832"/>
                    <a:pt x="14489" y="9279"/>
                  </a:cubicBezTo>
                  <a:lnTo>
                    <a:pt x="14489" y="3355"/>
                  </a:lnTo>
                  <a:cubicBezTo>
                    <a:pt x="14480" y="2838"/>
                    <a:pt x="13552" y="2427"/>
                    <a:pt x="13552" y="2427"/>
                  </a:cubicBezTo>
                  <a:lnTo>
                    <a:pt x="13418" y="2427"/>
                  </a:lnTo>
                  <a:lnTo>
                    <a:pt x="13418" y="2294"/>
                  </a:lnTo>
                  <a:cubicBezTo>
                    <a:pt x="13418" y="1830"/>
                    <a:pt x="13044" y="1455"/>
                    <a:pt x="12589" y="1455"/>
                  </a:cubicBezTo>
                  <a:lnTo>
                    <a:pt x="11295" y="1455"/>
                  </a:lnTo>
                  <a:cubicBezTo>
                    <a:pt x="10831" y="1455"/>
                    <a:pt x="10456" y="1830"/>
                    <a:pt x="10456" y="2294"/>
                  </a:cubicBezTo>
                  <a:lnTo>
                    <a:pt x="10456" y="2427"/>
                  </a:lnTo>
                  <a:lnTo>
                    <a:pt x="10109" y="2427"/>
                  </a:lnTo>
                  <a:lnTo>
                    <a:pt x="10109" y="1562"/>
                  </a:lnTo>
                  <a:cubicBezTo>
                    <a:pt x="10109" y="706"/>
                    <a:pt x="9413" y="1"/>
                    <a:pt x="85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1" name="Google Shape;3001;p44"/>
            <p:cNvSpPr/>
            <p:nvPr/>
          </p:nvSpPr>
          <p:spPr>
            <a:xfrm>
              <a:off x="1832525" y="1352400"/>
              <a:ext cx="44400" cy="11825"/>
            </a:xfrm>
            <a:custGeom>
              <a:avLst/>
              <a:gdLst/>
              <a:ahLst/>
              <a:cxnLst/>
              <a:rect l="l" t="t" r="r" b="b"/>
              <a:pathLst>
                <a:path w="1776" h="473" extrusionOk="0">
                  <a:moveTo>
                    <a:pt x="304" y="0"/>
                  </a:moveTo>
                  <a:cubicBezTo>
                    <a:pt x="1" y="0"/>
                    <a:pt x="1" y="473"/>
                    <a:pt x="304" y="473"/>
                  </a:cubicBezTo>
                  <a:lnTo>
                    <a:pt x="1464" y="473"/>
                  </a:lnTo>
                  <a:cubicBezTo>
                    <a:pt x="1776" y="473"/>
                    <a:pt x="1776" y="0"/>
                    <a:pt x="14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2" name="Google Shape;3002;p44"/>
            <p:cNvSpPr/>
            <p:nvPr/>
          </p:nvSpPr>
          <p:spPr>
            <a:xfrm>
              <a:off x="1806425" y="1386300"/>
              <a:ext cx="95050" cy="11825"/>
            </a:xfrm>
            <a:custGeom>
              <a:avLst/>
              <a:gdLst/>
              <a:ahLst/>
              <a:cxnLst/>
              <a:rect l="l" t="t" r="r" b="b"/>
              <a:pathLst>
                <a:path w="3802" h="473" extrusionOk="0">
                  <a:moveTo>
                    <a:pt x="304" y="0"/>
                  </a:moveTo>
                  <a:cubicBezTo>
                    <a:pt x="1" y="0"/>
                    <a:pt x="1" y="473"/>
                    <a:pt x="304" y="473"/>
                  </a:cubicBezTo>
                  <a:lnTo>
                    <a:pt x="3551" y="473"/>
                  </a:lnTo>
                  <a:cubicBezTo>
                    <a:pt x="3694" y="473"/>
                    <a:pt x="3801" y="348"/>
                    <a:pt x="3783" y="205"/>
                  </a:cubicBezTo>
                  <a:cubicBezTo>
                    <a:pt x="3774" y="89"/>
                    <a:pt x="3658" y="0"/>
                    <a:pt x="35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3" name="Google Shape;3003;p44"/>
            <p:cNvSpPr/>
            <p:nvPr/>
          </p:nvSpPr>
          <p:spPr>
            <a:xfrm>
              <a:off x="1832525" y="1419300"/>
              <a:ext cx="44400" cy="11850"/>
            </a:xfrm>
            <a:custGeom>
              <a:avLst/>
              <a:gdLst/>
              <a:ahLst/>
              <a:cxnLst/>
              <a:rect l="l" t="t" r="r" b="b"/>
              <a:pathLst>
                <a:path w="1776" h="474" extrusionOk="0">
                  <a:moveTo>
                    <a:pt x="304" y="0"/>
                  </a:moveTo>
                  <a:cubicBezTo>
                    <a:pt x="1" y="0"/>
                    <a:pt x="1" y="473"/>
                    <a:pt x="304" y="473"/>
                  </a:cubicBezTo>
                  <a:lnTo>
                    <a:pt x="1464" y="473"/>
                  </a:lnTo>
                  <a:cubicBezTo>
                    <a:pt x="1776" y="473"/>
                    <a:pt x="1776" y="0"/>
                    <a:pt x="14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004" name="Google Shape;3004;p44"/>
          <p:cNvGrpSpPr/>
          <p:nvPr/>
        </p:nvGrpSpPr>
        <p:grpSpPr>
          <a:xfrm>
            <a:off x="9443028" y="4451706"/>
            <a:ext cx="542000" cy="537733"/>
            <a:chOff x="1456150" y="1680925"/>
            <a:chExt cx="406500" cy="403300"/>
          </a:xfrm>
        </p:grpSpPr>
        <p:sp>
          <p:nvSpPr>
            <p:cNvPr id="3005" name="Google Shape;3005;p44"/>
            <p:cNvSpPr/>
            <p:nvPr/>
          </p:nvSpPr>
          <p:spPr>
            <a:xfrm>
              <a:off x="1495975" y="1686750"/>
              <a:ext cx="361275" cy="357750"/>
            </a:xfrm>
            <a:custGeom>
              <a:avLst/>
              <a:gdLst/>
              <a:ahLst/>
              <a:cxnLst/>
              <a:rect l="l" t="t" r="r" b="b"/>
              <a:pathLst>
                <a:path w="14451" h="14310" extrusionOk="0">
                  <a:moveTo>
                    <a:pt x="14081" y="0"/>
                  </a:moveTo>
                  <a:cubicBezTo>
                    <a:pt x="14048" y="0"/>
                    <a:pt x="14014" y="6"/>
                    <a:pt x="13980" y="17"/>
                  </a:cubicBezTo>
                  <a:lnTo>
                    <a:pt x="340" y="4540"/>
                  </a:lnTo>
                  <a:cubicBezTo>
                    <a:pt x="27" y="4638"/>
                    <a:pt x="1" y="5066"/>
                    <a:pt x="295" y="5209"/>
                  </a:cubicBezTo>
                  <a:lnTo>
                    <a:pt x="4310" y="7100"/>
                  </a:lnTo>
                  <a:lnTo>
                    <a:pt x="4533" y="9874"/>
                  </a:lnTo>
                  <a:lnTo>
                    <a:pt x="7316" y="10106"/>
                  </a:lnTo>
                  <a:lnTo>
                    <a:pt x="9198" y="14103"/>
                  </a:lnTo>
                  <a:cubicBezTo>
                    <a:pt x="9262" y="14242"/>
                    <a:pt x="9391" y="14310"/>
                    <a:pt x="9521" y="14310"/>
                  </a:cubicBezTo>
                  <a:cubicBezTo>
                    <a:pt x="9666" y="14310"/>
                    <a:pt x="9811" y="14227"/>
                    <a:pt x="9867" y="14067"/>
                  </a:cubicBezTo>
                  <a:lnTo>
                    <a:pt x="14381" y="418"/>
                  </a:lnTo>
                  <a:cubicBezTo>
                    <a:pt x="14451" y="203"/>
                    <a:pt x="14288" y="0"/>
                    <a:pt x="140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6" name="Google Shape;3006;p44"/>
            <p:cNvSpPr/>
            <p:nvPr/>
          </p:nvSpPr>
          <p:spPr>
            <a:xfrm>
              <a:off x="1603700" y="1740675"/>
              <a:ext cx="198300" cy="192950"/>
            </a:xfrm>
            <a:custGeom>
              <a:avLst/>
              <a:gdLst/>
              <a:ahLst/>
              <a:cxnLst/>
              <a:rect l="l" t="t" r="r" b="b"/>
              <a:pathLst>
                <a:path w="7932" h="7718" extrusionOk="0">
                  <a:moveTo>
                    <a:pt x="7931" y="1"/>
                  </a:moveTo>
                  <a:lnTo>
                    <a:pt x="1" y="4943"/>
                  </a:lnTo>
                  <a:lnTo>
                    <a:pt x="224" y="7717"/>
                  </a:lnTo>
                  <a:lnTo>
                    <a:pt x="79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7" name="Google Shape;3007;p44"/>
            <p:cNvSpPr/>
            <p:nvPr/>
          </p:nvSpPr>
          <p:spPr>
            <a:xfrm>
              <a:off x="1609275" y="1740675"/>
              <a:ext cx="192725" cy="198750"/>
            </a:xfrm>
            <a:custGeom>
              <a:avLst/>
              <a:gdLst/>
              <a:ahLst/>
              <a:cxnLst/>
              <a:rect l="l" t="t" r="r" b="b"/>
              <a:pathLst>
                <a:path w="7709" h="7950" extrusionOk="0">
                  <a:moveTo>
                    <a:pt x="7708" y="1"/>
                  </a:moveTo>
                  <a:lnTo>
                    <a:pt x="1" y="7717"/>
                  </a:lnTo>
                  <a:lnTo>
                    <a:pt x="2784" y="7949"/>
                  </a:lnTo>
                  <a:lnTo>
                    <a:pt x="7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8" name="Google Shape;3008;p44"/>
            <p:cNvSpPr/>
            <p:nvPr/>
          </p:nvSpPr>
          <p:spPr>
            <a:xfrm>
              <a:off x="1488850" y="1680925"/>
              <a:ext cx="373800" cy="369300"/>
            </a:xfrm>
            <a:custGeom>
              <a:avLst/>
              <a:gdLst/>
              <a:ahLst/>
              <a:cxnLst/>
              <a:rect l="l" t="t" r="r" b="b"/>
              <a:pathLst>
                <a:path w="14952" h="14772" extrusionOk="0">
                  <a:moveTo>
                    <a:pt x="10902" y="3675"/>
                  </a:moveTo>
                  <a:lnTo>
                    <a:pt x="5005" y="9572"/>
                  </a:lnTo>
                  <a:lnTo>
                    <a:pt x="4853" y="7699"/>
                  </a:lnTo>
                  <a:lnTo>
                    <a:pt x="4835" y="7449"/>
                  </a:lnTo>
                  <a:lnTo>
                    <a:pt x="10902" y="3675"/>
                  </a:lnTo>
                  <a:close/>
                  <a:moveTo>
                    <a:pt x="14360" y="1"/>
                  </a:moveTo>
                  <a:cubicBezTo>
                    <a:pt x="14304" y="1"/>
                    <a:pt x="14248" y="9"/>
                    <a:pt x="14194" y="27"/>
                  </a:cubicBezTo>
                  <a:lnTo>
                    <a:pt x="3551" y="3550"/>
                  </a:lnTo>
                  <a:cubicBezTo>
                    <a:pt x="3285" y="3639"/>
                    <a:pt x="3383" y="4010"/>
                    <a:pt x="3614" y="4010"/>
                  </a:cubicBezTo>
                  <a:cubicBezTo>
                    <a:pt x="3639" y="4010"/>
                    <a:pt x="3666" y="4006"/>
                    <a:pt x="3694" y="3996"/>
                  </a:cubicBezTo>
                  <a:lnTo>
                    <a:pt x="14345" y="473"/>
                  </a:lnTo>
                  <a:cubicBezTo>
                    <a:pt x="14417" y="473"/>
                    <a:pt x="14452" y="499"/>
                    <a:pt x="14443" y="580"/>
                  </a:cubicBezTo>
                  <a:lnTo>
                    <a:pt x="9920" y="14220"/>
                  </a:lnTo>
                  <a:cubicBezTo>
                    <a:pt x="9906" y="14277"/>
                    <a:pt x="9856" y="14306"/>
                    <a:pt x="9806" y="14306"/>
                  </a:cubicBezTo>
                  <a:cubicBezTo>
                    <a:pt x="9762" y="14306"/>
                    <a:pt x="9718" y="14284"/>
                    <a:pt x="9697" y="14238"/>
                  </a:cubicBezTo>
                  <a:lnTo>
                    <a:pt x="7869" y="10357"/>
                  </a:lnTo>
                  <a:lnTo>
                    <a:pt x="8734" y="8956"/>
                  </a:lnTo>
                  <a:cubicBezTo>
                    <a:pt x="8847" y="8775"/>
                    <a:pt x="8682" y="8598"/>
                    <a:pt x="8519" y="8598"/>
                  </a:cubicBezTo>
                  <a:cubicBezTo>
                    <a:pt x="8450" y="8598"/>
                    <a:pt x="8380" y="8630"/>
                    <a:pt x="8332" y="8707"/>
                  </a:cubicBezTo>
                  <a:lnTo>
                    <a:pt x="7476" y="10089"/>
                  </a:lnTo>
                  <a:lnTo>
                    <a:pt x="5344" y="9911"/>
                  </a:lnTo>
                  <a:lnTo>
                    <a:pt x="11250" y="4005"/>
                  </a:lnTo>
                  <a:lnTo>
                    <a:pt x="8993" y="7654"/>
                  </a:lnTo>
                  <a:cubicBezTo>
                    <a:pt x="8880" y="7836"/>
                    <a:pt x="9044" y="8013"/>
                    <a:pt x="9208" y="8013"/>
                  </a:cubicBezTo>
                  <a:cubicBezTo>
                    <a:pt x="9277" y="8013"/>
                    <a:pt x="9346" y="7981"/>
                    <a:pt x="9394" y="7904"/>
                  </a:cubicBezTo>
                  <a:lnTo>
                    <a:pt x="12731" y="2516"/>
                  </a:lnTo>
                  <a:cubicBezTo>
                    <a:pt x="12831" y="2351"/>
                    <a:pt x="12689" y="2157"/>
                    <a:pt x="12523" y="2157"/>
                  </a:cubicBezTo>
                  <a:cubicBezTo>
                    <a:pt x="12483" y="2157"/>
                    <a:pt x="12441" y="2168"/>
                    <a:pt x="12400" y="2194"/>
                  </a:cubicBezTo>
                  <a:lnTo>
                    <a:pt x="4577" y="7056"/>
                  </a:lnTo>
                  <a:lnTo>
                    <a:pt x="678" y="5227"/>
                  </a:lnTo>
                  <a:cubicBezTo>
                    <a:pt x="580" y="5174"/>
                    <a:pt x="589" y="5031"/>
                    <a:pt x="696" y="4996"/>
                  </a:cubicBezTo>
                  <a:lnTo>
                    <a:pt x="2516" y="4389"/>
                  </a:lnTo>
                  <a:cubicBezTo>
                    <a:pt x="2774" y="4308"/>
                    <a:pt x="2675" y="3929"/>
                    <a:pt x="2443" y="3929"/>
                  </a:cubicBezTo>
                  <a:cubicBezTo>
                    <a:pt x="2418" y="3929"/>
                    <a:pt x="2392" y="3933"/>
                    <a:pt x="2364" y="3943"/>
                  </a:cubicBezTo>
                  <a:lnTo>
                    <a:pt x="544" y="4541"/>
                  </a:lnTo>
                  <a:cubicBezTo>
                    <a:pt x="45" y="4710"/>
                    <a:pt x="0" y="5424"/>
                    <a:pt x="482" y="5656"/>
                  </a:cubicBezTo>
                  <a:lnTo>
                    <a:pt x="4363" y="7485"/>
                  </a:lnTo>
                  <a:lnTo>
                    <a:pt x="4577" y="10125"/>
                  </a:lnTo>
                  <a:cubicBezTo>
                    <a:pt x="4586" y="10241"/>
                    <a:pt x="4684" y="10330"/>
                    <a:pt x="4791" y="10339"/>
                  </a:cubicBezTo>
                  <a:lnTo>
                    <a:pt x="7449" y="10562"/>
                  </a:lnTo>
                  <a:lnTo>
                    <a:pt x="9269" y="14434"/>
                  </a:lnTo>
                  <a:cubicBezTo>
                    <a:pt x="9375" y="14662"/>
                    <a:pt x="9590" y="14772"/>
                    <a:pt x="9805" y="14772"/>
                  </a:cubicBezTo>
                  <a:cubicBezTo>
                    <a:pt x="10045" y="14772"/>
                    <a:pt x="10286" y="14635"/>
                    <a:pt x="10375" y="14372"/>
                  </a:cubicBezTo>
                  <a:lnTo>
                    <a:pt x="14889" y="722"/>
                  </a:lnTo>
                  <a:cubicBezTo>
                    <a:pt x="14952" y="526"/>
                    <a:pt x="14907" y="312"/>
                    <a:pt x="14756" y="160"/>
                  </a:cubicBezTo>
                  <a:cubicBezTo>
                    <a:pt x="14646" y="57"/>
                    <a:pt x="14504" y="1"/>
                    <a:pt x="14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9" name="Google Shape;3009;p44"/>
            <p:cNvSpPr/>
            <p:nvPr/>
          </p:nvSpPr>
          <p:spPr>
            <a:xfrm>
              <a:off x="1456150" y="1963275"/>
              <a:ext cx="120375" cy="120950"/>
            </a:xfrm>
            <a:custGeom>
              <a:avLst/>
              <a:gdLst/>
              <a:ahLst/>
              <a:cxnLst/>
              <a:rect l="l" t="t" r="r" b="b"/>
              <a:pathLst>
                <a:path w="4815" h="4838" extrusionOk="0">
                  <a:moveTo>
                    <a:pt x="4557" y="1"/>
                  </a:moveTo>
                  <a:cubicBezTo>
                    <a:pt x="4494" y="1"/>
                    <a:pt x="4432" y="25"/>
                    <a:pt x="4386" y="71"/>
                  </a:cubicBezTo>
                  <a:lnTo>
                    <a:pt x="157" y="4434"/>
                  </a:lnTo>
                  <a:cubicBezTo>
                    <a:pt x="0" y="4604"/>
                    <a:pt x="157" y="4838"/>
                    <a:pt x="335" y="4838"/>
                  </a:cubicBezTo>
                  <a:cubicBezTo>
                    <a:pt x="390" y="4838"/>
                    <a:pt x="446" y="4816"/>
                    <a:pt x="496" y="4764"/>
                  </a:cubicBezTo>
                  <a:lnTo>
                    <a:pt x="4725" y="401"/>
                  </a:lnTo>
                  <a:cubicBezTo>
                    <a:pt x="4814" y="312"/>
                    <a:pt x="4814" y="160"/>
                    <a:pt x="4725" y="71"/>
                  </a:cubicBezTo>
                  <a:cubicBezTo>
                    <a:pt x="4677" y="23"/>
                    <a:pt x="4616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0" name="Google Shape;3010;p44"/>
            <p:cNvSpPr/>
            <p:nvPr/>
          </p:nvSpPr>
          <p:spPr>
            <a:xfrm>
              <a:off x="1524625" y="1963275"/>
              <a:ext cx="100175" cy="98875"/>
            </a:xfrm>
            <a:custGeom>
              <a:avLst/>
              <a:gdLst/>
              <a:ahLst/>
              <a:cxnLst/>
              <a:rect l="l" t="t" r="r" b="b"/>
              <a:pathLst>
                <a:path w="4007" h="3955" extrusionOk="0">
                  <a:moveTo>
                    <a:pt x="3659" y="1"/>
                  </a:moveTo>
                  <a:cubicBezTo>
                    <a:pt x="3605" y="1"/>
                    <a:pt x="3550" y="22"/>
                    <a:pt x="3503" y="71"/>
                  </a:cubicBezTo>
                  <a:lnTo>
                    <a:pt x="157" y="3550"/>
                  </a:lnTo>
                  <a:cubicBezTo>
                    <a:pt x="0" y="3721"/>
                    <a:pt x="162" y="3955"/>
                    <a:pt x="339" y="3955"/>
                  </a:cubicBezTo>
                  <a:cubicBezTo>
                    <a:pt x="393" y="3955"/>
                    <a:pt x="448" y="3933"/>
                    <a:pt x="496" y="3880"/>
                  </a:cubicBezTo>
                  <a:lnTo>
                    <a:pt x="3842" y="401"/>
                  </a:lnTo>
                  <a:cubicBezTo>
                    <a:pt x="4006" y="230"/>
                    <a:pt x="3839" y="1"/>
                    <a:pt x="3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1" name="Google Shape;3011;p44"/>
            <p:cNvSpPr/>
            <p:nvPr/>
          </p:nvSpPr>
          <p:spPr>
            <a:xfrm>
              <a:off x="1476350" y="1916575"/>
              <a:ext cx="99575" cy="98900"/>
            </a:xfrm>
            <a:custGeom>
              <a:avLst/>
              <a:gdLst/>
              <a:ahLst/>
              <a:cxnLst/>
              <a:rect l="l" t="t" r="r" b="b"/>
              <a:pathLst>
                <a:path w="3983" h="3956" extrusionOk="0">
                  <a:moveTo>
                    <a:pt x="3643" y="0"/>
                  </a:moveTo>
                  <a:cubicBezTo>
                    <a:pt x="3587" y="0"/>
                    <a:pt x="3530" y="22"/>
                    <a:pt x="3480" y="75"/>
                  </a:cubicBezTo>
                  <a:lnTo>
                    <a:pt x="143" y="3554"/>
                  </a:lnTo>
                  <a:cubicBezTo>
                    <a:pt x="1" y="3697"/>
                    <a:pt x="117" y="3955"/>
                    <a:pt x="313" y="3955"/>
                  </a:cubicBezTo>
                  <a:cubicBezTo>
                    <a:pt x="375" y="3955"/>
                    <a:pt x="438" y="3929"/>
                    <a:pt x="482" y="3875"/>
                  </a:cubicBezTo>
                  <a:lnTo>
                    <a:pt x="3819" y="396"/>
                  </a:lnTo>
                  <a:cubicBezTo>
                    <a:pt x="3983" y="232"/>
                    <a:pt x="3823" y="0"/>
                    <a:pt x="3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012" name="Google Shape;3012;p44"/>
          <p:cNvGrpSpPr/>
          <p:nvPr/>
        </p:nvGrpSpPr>
        <p:grpSpPr>
          <a:xfrm>
            <a:off x="4597422" y="4433642"/>
            <a:ext cx="537967" cy="536767"/>
            <a:chOff x="2007600" y="2929625"/>
            <a:chExt cx="403475" cy="402575"/>
          </a:xfrm>
        </p:grpSpPr>
        <p:sp>
          <p:nvSpPr>
            <p:cNvPr id="3013" name="Google Shape;3013;p44"/>
            <p:cNvSpPr/>
            <p:nvPr/>
          </p:nvSpPr>
          <p:spPr>
            <a:xfrm>
              <a:off x="2127375" y="2935200"/>
              <a:ext cx="277250" cy="268550"/>
            </a:xfrm>
            <a:custGeom>
              <a:avLst/>
              <a:gdLst/>
              <a:ahLst/>
              <a:cxnLst/>
              <a:rect l="l" t="t" r="r" b="b"/>
              <a:pathLst>
                <a:path w="11090" h="10742" extrusionOk="0">
                  <a:moveTo>
                    <a:pt x="785" y="0"/>
                  </a:moveTo>
                  <a:cubicBezTo>
                    <a:pt x="348" y="0"/>
                    <a:pt x="0" y="348"/>
                    <a:pt x="0" y="786"/>
                  </a:cubicBezTo>
                  <a:lnTo>
                    <a:pt x="0" y="9956"/>
                  </a:lnTo>
                  <a:cubicBezTo>
                    <a:pt x="0" y="10393"/>
                    <a:pt x="348" y="10741"/>
                    <a:pt x="785" y="10741"/>
                  </a:cubicBezTo>
                  <a:lnTo>
                    <a:pt x="10304" y="10741"/>
                  </a:lnTo>
                  <a:cubicBezTo>
                    <a:pt x="10741" y="10741"/>
                    <a:pt x="11089" y="10393"/>
                    <a:pt x="11089" y="9956"/>
                  </a:cubicBezTo>
                  <a:lnTo>
                    <a:pt x="11089" y="786"/>
                  </a:lnTo>
                  <a:cubicBezTo>
                    <a:pt x="11089" y="348"/>
                    <a:pt x="10741" y="0"/>
                    <a:pt x="10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4" name="Google Shape;3014;p44"/>
            <p:cNvSpPr/>
            <p:nvPr/>
          </p:nvSpPr>
          <p:spPr>
            <a:xfrm>
              <a:off x="2166175" y="2987825"/>
              <a:ext cx="200075" cy="215925"/>
            </a:xfrm>
            <a:custGeom>
              <a:avLst/>
              <a:gdLst/>
              <a:ahLst/>
              <a:cxnLst/>
              <a:rect l="l" t="t" r="r" b="b"/>
              <a:pathLst>
                <a:path w="8003" h="8637" extrusionOk="0">
                  <a:moveTo>
                    <a:pt x="3995" y="0"/>
                  </a:moveTo>
                  <a:cubicBezTo>
                    <a:pt x="2615" y="0"/>
                    <a:pt x="1490" y="1128"/>
                    <a:pt x="1490" y="2508"/>
                  </a:cubicBezTo>
                  <a:cubicBezTo>
                    <a:pt x="1490" y="3516"/>
                    <a:pt x="2079" y="4381"/>
                    <a:pt x="2935" y="4782"/>
                  </a:cubicBezTo>
                  <a:cubicBezTo>
                    <a:pt x="1240" y="5246"/>
                    <a:pt x="0" y="6799"/>
                    <a:pt x="0" y="8636"/>
                  </a:cubicBezTo>
                  <a:lnTo>
                    <a:pt x="8003" y="8636"/>
                  </a:lnTo>
                  <a:cubicBezTo>
                    <a:pt x="8003" y="6799"/>
                    <a:pt x="6754" y="5246"/>
                    <a:pt x="5068" y="4782"/>
                  </a:cubicBezTo>
                  <a:cubicBezTo>
                    <a:pt x="5906" y="4381"/>
                    <a:pt x="6495" y="3534"/>
                    <a:pt x="6504" y="2534"/>
                  </a:cubicBezTo>
                  <a:cubicBezTo>
                    <a:pt x="6522" y="1169"/>
                    <a:pt x="5424" y="37"/>
                    <a:pt x="4060" y="1"/>
                  </a:cubicBezTo>
                  <a:cubicBezTo>
                    <a:pt x="4038" y="0"/>
                    <a:pt x="4017" y="0"/>
                    <a:pt x="39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5" name="Google Shape;3015;p44"/>
            <p:cNvSpPr/>
            <p:nvPr/>
          </p:nvSpPr>
          <p:spPr>
            <a:xfrm>
              <a:off x="2069150" y="3094050"/>
              <a:ext cx="211250" cy="231925"/>
            </a:xfrm>
            <a:custGeom>
              <a:avLst/>
              <a:gdLst/>
              <a:ahLst/>
              <a:cxnLst/>
              <a:rect l="l" t="t" r="r" b="b"/>
              <a:pathLst>
                <a:path w="8450" h="9277" extrusionOk="0">
                  <a:moveTo>
                    <a:pt x="3656" y="1"/>
                  </a:moveTo>
                  <a:cubicBezTo>
                    <a:pt x="3418" y="1"/>
                    <a:pt x="3181" y="106"/>
                    <a:pt x="3025" y="346"/>
                  </a:cubicBezTo>
                  <a:lnTo>
                    <a:pt x="1" y="4441"/>
                  </a:lnTo>
                  <a:lnTo>
                    <a:pt x="1" y="9276"/>
                  </a:lnTo>
                  <a:lnTo>
                    <a:pt x="5773" y="9276"/>
                  </a:lnTo>
                  <a:cubicBezTo>
                    <a:pt x="6254" y="9276"/>
                    <a:pt x="6683" y="8973"/>
                    <a:pt x="6852" y="8527"/>
                  </a:cubicBezTo>
                  <a:lnTo>
                    <a:pt x="8164" y="4994"/>
                  </a:lnTo>
                  <a:cubicBezTo>
                    <a:pt x="8449" y="4245"/>
                    <a:pt x="7887" y="3442"/>
                    <a:pt x="7084" y="3442"/>
                  </a:cubicBezTo>
                  <a:lnTo>
                    <a:pt x="4033" y="3442"/>
                  </a:lnTo>
                  <a:lnTo>
                    <a:pt x="4470" y="890"/>
                  </a:lnTo>
                  <a:cubicBezTo>
                    <a:pt x="4540" y="363"/>
                    <a:pt x="4097" y="1"/>
                    <a:pt x="3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6" name="Google Shape;3016;p44"/>
            <p:cNvSpPr/>
            <p:nvPr/>
          </p:nvSpPr>
          <p:spPr>
            <a:xfrm>
              <a:off x="2013175" y="3205275"/>
              <a:ext cx="56000" cy="120700"/>
            </a:xfrm>
            <a:custGeom>
              <a:avLst/>
              <a:gdLst/>
              <a:ahLst/>
              <a:cxnLst/>
              <a:rect l="l" t="t" r="r" b="b"/>
              <a:pathLst>
                <a:path w="2240" h="4828" extrusionOk="0">
                  <a:moveTo>
                    <a:pt x="652" y="1"/>
                  </a:moveTo>
                  <a:cubicBezTo>
                    <a:pt x="295" y="1"/>
                    <a:pt x="1" y="295"/>
                    <a:pt x="1" y="652"/>
                  </a:cubicBezTo>
                  <a:lnTo>
                    <a:pt x="1" y="4176"/>
                  </a:lnTo>
                  <a:cubicBezTo>
                    <a:pt x="1" y="4533"/>
                    <a:pt x="295" y="4827"/>
                    <a:pt x="652" y="4827"/>
                  </a:cubicBezTo>
                  <a:lnTo>
                    <a:pt x="2240" y="4827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7" name="Google Shape;3017;p44"/>
            <p:cNvSpPr/>
            <p:nvPr/>
          </p:nvSpPr>
          <p:spPr>
            <a:xfrm>
              <a:off x="2007600" y="2929625"/>
              <a:ext cx="403475" cy="402575"/>
            </a:xfrm>
            <a:custGeom>
              <a:avLst/>
              <a:gdLst/>
              <a:ahLst/>
              <a:cxnLst/>
              <a:rect l="l" t="t" r="r" b="b"/>
              <a:pathLst>
                <a:path w="16139" h="16103" extrusionOk="0">
                  <a:moveTo>
                    <a:pt x="10340" y="2507"/>
                  </a:moveTo>
                  <a:cubicBezTo>
                    <a:pt x="11607" y="2507"/>
                    <a:pt x="12633" y="3533"/>
                    <a:pt x="12633" y="4800"/>
                  </a:cubicBezTo>
                  <a:cubicBezTo>
                    <a:pt x="12633" y="5683"/>
                    <a:pt x="12115" y="6495"/>
                    <a:pt x="11312" y="6870"/>
                  </a:cubicBezTo>
                  <a:cubicBezTo>
                    <a:pt x="11116" y="6968"/>
                    <a:pt x="11143" y="7262"/>
                    <a:pt x="11357" y="7325"/>
                  </a:cubicBezTo>
                  <a:cubicBezTo>
                    <a:pt x="12918" y="7753"/>
                    <a:pt x="14033" y="9144"/>
                    <a:pt x="14132" y="10750"/>
                  </a:cubicBezTo>
                  <a:lnTo>
                    <a:pt x="10875" y="10750"/>
                  </a:lnTo>
                  <a:cubicBezTo>
                    <a:pt x="10679" y="10188"/>
                    <a:pt x="10144" y="9805"/>
                    <a:pt x="9546" y="9805"/>
                  </a:cubicBezTo>
                  <a:lnTo>
                    <a:pt x="6754" y="9805"/>
                  </a:lnTo>
                  <a:cubicBezTo>
                    <a:pt x="6754" y="9724"/>
                    <a:pt x="6772" y="9662"/>
                    <a:pt x="6798" y="9599"/>
                  </a:cubicBezTo>
                  <a:cubicBezTo>
                    <a:pt x="7236" y="8484"/>
                    <a:pt x="8181" y="7637"/>
                    <a:pt x="9332" y="7325"/>
                  </a:cubicBezTo>
                  <a:cubicBezTo>
                    <a:pt x="9537" y="7262"/>
                    <a:pt x="9564" y="6968"/>
                    <a:pt x="9368" y="6870"/>
                  </a:cubicBezTo>
                  <a:cubicBezTo>
                    <a:pt x="8565" y="6495"/>
                    <a:pt x="8047" y="5683"/>
                    <a:pt x="8047" y="4800"/>
                  </a:cubicBezTo>
                  <a:cubicBezTo>
                    <a:pt x="8047" y="3533"/>
                    <a:pt x="9073" y="2507"/>
                    <a:pt x="10340" y="2507"/>
                  </a:cubicBezTo>
                  <a:close/>
                  <a:moveTo>
                    <a:pt x="6134" y="6832"/>
                  </a:moveTo>
                  <a:cubicBezTo>
                    <a:pt x="6210" y="6832"/>
                    <a:pt x="6282" y="6846"/>
                    <a:pt x="6343" y="6870"/>
                  </a:cubicBezTo>
                  <a:cubicBezTo>
                    <a:pt x="6540" y="6941"/>
                    <a:pt x="6745" y="7137"/>
                    <a:pt x="6709" y="7449"/>
                  </a:cubicBezTo>
                  <a:lnTo>
                    <a:pt x="6281" y="10001"/>
                  </a:lnTo>
                  <a:cubicBezTo>
                    <a:pt x="6272" y="10161"/>
                    <a:pt x="6343" y="10251"/>
                    <a:pt x="6513" y="10277"/>
                  </a:cubicBezTo>
                  <a:lnTo>
                    <a:pt x="9555" y="10277"/>
                  </a:lnTo>
                  <a:cubicBezTo>
                    <a:pt x="10197" y="10277"/>
                    <a:pt x="10634" y="10911"/>
                    <a:pt x="10411" y="11509"/>
                  </a:cubicBezTo>
                  <a:lnTo>
                    <a:pt x="9100" y="15032"/>
                  </a:lnTo>
                  <a:cubicBezTo>
                    <a:pt x="8966" y="15389"/>
                    <a:pt x="8627" y="15630"/>
                    <a:pt x="8244" y="15630"/>
                  </a:cubicBezTo>
                  <a:lnTo>
                    <a:pt x="2713" y="15630"/>
                  </a:lnTo>
                  <a:lnTo>
                    <a:pt x="2713" y="14925"/>
                  </a:lnTo>
                  <a:cubicBezTo>
                    <a:pt x="2713" y="14774"/>
                    <a:pt x="2594" y="14698"/>
                    <a:pt x="2476" y="14698"/>
                  </a:cubicBezTo>
                  <a:cubicBezTo>
                    <a:pt x="2358" y="14698"/>
                    <a:pt x="2240" y="14774"/>
                    <a:pt x="2240" y="14925"/>
                  </a:cubicBezTo>
                  <a:lnTo>
                    <a:pt x="2240" y="15630"/>
                  </a:lnTo>
                  <a:lnTo>
                    <a:pt x="893" y="15630"/>
                  </a:lnTo>
                  <a:cubicBezTo>
                    <a:pt x="661" y="15630"/>
                    <a:pt x="473" y="15443"/>
                    <a:pt x="473" y="15211"/>
                  </a:cubicBezTo>
                  <a:lnTo>
                    <a:pt x="473" y="11696"/>
                  </a:lnTo>
                  <a:cubicBezTo>
                    <a:pt x="473" y="11464"/>
                    <a:pt x="661" y="11286"/>
                    <a:pt x="893" y="11286"/>
                  </a:cubicBezTo>
                  <a:lnTo>
                    <a:pt x="2240" y="11286"/>
                  </a:lnTo>
                  <a:lnTo>
                    <a:pt x="2240" y="13667"/>
                  </a:lnTo>
                  <a:cubicBezTo>
                    <a:pt x="2240" y="13819"/>
                    <a:pt x="2358" y="13895"/>
                    <a:pt x="2476" y="13895"/>
                  </a:cubicBezTo>
                  <a:cubicBezTo>
                    <a:pt x="2594" y="13895"/>
                    <a:pt x="2713" y="13819"/>
                    <a:pt x="2713" y="13667"/>
                  </a:cubicBezTo>
                  <a:lnTo>
                    <a:pt x="2713" y="11107"/>
                  </a:lnTo>
                  <a:lnTo>
                    <a:pt x="5683" y="7084"/>
                  </a:lnTo>
                  <a:cubicBezTo>
                    <a:pt x="5692" y="7075"/>
                    <a:pt x="5692" y="7075"/>
                    <a:pt x="5692" y="7075"/>
                  </a:cubicBezTo>
                  <a:cubicBezTo>
                    <a:pt x="5806" y="6894"/>
                    <a:pt x="5977" y="6832"/>
                    <a:pt x="6134" y="6832"/>
                  </a:cubicBezTo>
                  <a:close/>
                  <a:moveTo>
                    <a:pt x="5594" y="0"/>
                  </a:moveTo>
                  <a:cubicBezTo>
                    <a:pt x="5032" y="0"/>
                    <a:pt x="4568" y="455"/>
                    <a:pt x="4568" y="1026"/>
                  </a:cubicBezTo>
                  <a:lnTo>
                    <a:pt x="4568" y="7780"/>
                  </a:lnTo>
                  <a:lnTo>
                    <a:pt x="2356" y="10777"/>
                  </a:lnTo>
                  <a:lnTo>
                    <a:pt x="893" y="10777"/>
                  </a:lnTo>
                  <a:cubicBezTo>
                    <a:pt x="402" y="10777"/>
                    <a:pt x="1" y="11178"/>
                    <a:pt x="1" y="11669"/>
                  </a:cubicBezTo>
                  <a:lnTo>
                    <a:pt x="1" y="15211"/>
                  </a:lnTo>
                  <a:cubicBezTo>
                    <a:pt x="1" y="15701"/>
                    <a:pt x="402" y="16103"/>
                    <a:pt x="893" y="16103"/>
                  </a:cubicBezTo>
                  <a:lnTo>
                    <a:pt x="8261" y="16103"/>
                  </a:lnTo>
                  <a:cubicBezTo>
                    <a:pt x="8841" y="16103"/>
                    <a:pt x="9359" y="15737"/>
                    <a:pt x="9564" y="15202"/>
                  </a:cubicBezTo>
                  <a:lnTo>
                    <a:pt x="10875" y="11678"/>
                  </a:lnTo>
                  <a:cubicBezTo>
                    <a:pt x="10929" y="11526"/>
                    <a:pt x="10956" y="11375"/>
                    <a:pt x="10965" y="11214"/>
                  </a:cubicBezTo>
                  <a:lnTo>
                    <a:pt x="15113" y="11214"/>
                  </a:lnTo>
                  <a:cubicBezTo>
                    <a:pt x="15675" y="11214"/>
                    <a:pt x="16139" y="10759"/>
                    <a:pt x="16139" y="10197"/>
                  </a:cubicBezTo>
                  <a:lnTo>
                    <a:pt x="16139" y="3408"/>
                  </a:lnTo>
                  <a:cubicBezTo>
                    <a:pt x="16139" y="3252"/>
                    <a:pt x="16021" y="3174"/>
                    <a:pt x="15902" y="3174"/>
                  </a:cubicBezTo>
                  <a:cubicBezTo>
                    <a:pt x="15784" y="3174"/>
                    <a:pt x="15666" y="3252"/>
                    <a:pt x="15666" y="3408"/>
                  </a:cubicBezTo>
                  <a:lnTo>
                    <a:pt x="15666" y="10599"/>
                  </a:lnTo>
                  <a:cubicBezTo>
                    <a:pt x="15666" y="10679"/>
                    <a:pt x="15595" y="10750"/>
                    <a:pt x="15514" y="10750"/>
                  </a:cubicBezTo>
                  <a:lnTo>
                    <a:pt x="14586" y="10750"/>
                  </a:lnTo>
                  <a:cubicBezTo>
                    <a:pt x="14497" y="9118"/>
                    <a:pt x="13471" y="7681"/>
                    <a:pt x="11973" y="7066"/>
                  </a:cubicBezTo>
                  <a:cubicBezTo>
                    <a:pt x="12668" y="6557"/>
                    <a:pt x="13097" y="5737"/>
                    <a:pt x="13097" y="4853"/>
                  </a:cubicBezTo>
                  <a:cubicBezTo>
                    <a:pt x="13097" y="3337"/>
                    <a:pt x="11866" y="2106"/>
                    <a:pt x="10349" y="2106"/>
                  </a:cubicBezTo>
                  <a:cubicBezTo>
                    <a:pt x="8841" y="2106"/>
                    <a:pt x="7610" y="3337"/>
                    <a:pt x="7610" y="4853"/>
                  </a:cubicBezTo>
                  <a:cubicBezTo>
                    <a:pt x="7610" y="5737"/>
                    <a:pt x="8038" y="6557"/>
                    <a:pt x="8734" y="7066"/>
                  </a:cubicBezTo>
                  <a:cubicBezTo>
                    <a:pt x="8074" y="7342"/>
                    <a:pt x="7485" y="7780"/>
                    <a:pt x="7048" y="8333"/>
                  </a:cubicBezTo>
                  <a:lnTo>
                    <a:pt x="7182" y="7530"/>
                  </a:lnTo>
                  <a:cubicBezTo>
                    <a:pt x="7182" y="7530"/>
                    <a:pt x="7182" y="7521"/>
                    <a:pt x="7182" y="7521"/>
                  </a:cubicBezTo>
                  <a:cubicBezTo>
                    <a:pt x="7244" y="7048"/>
                    <a:pt x="6977" y="6611"/>
                    <a:pt x="6513" y="6432"/>
                  </a:cubicBezTo>
                  <a:cubicBezTo>
                    <a:pt x="6389" y="6386"/>
                    <a:pt x="6263" y="6364"/>
                    <a:pt x="6139" y="6364"/>
                  </a:cubicBezTo>
                  <a:cubicBezTo>
                    <a:pt x="5808" y="6364"/>
                    <a:pt x="5497" y="6524"/>
                    <a:pt x="5309" y="6816"/>
                  </a:cubicBezTo>
                  <a:lnTo>
                    <a:pt x="5041" y="7173"/>
                  </a:lnTo>
                  <a:lnTo>
                    <a:pt x="5041" y="616"/>
                  </a:lnTo>
                  <a:cubicBezTo>
                    <a:pt x="5041" y="536"/>
                    <a:pt x="5112" y="473"/>
                    <a:pt x="5193" y="473"/>
                  </a:cubicBezTo>
                  <a:lnTo>
                    <a:pt x="15113" y="473"/>
                  </a:lnTo>
                  <a:cubicBezTo>
                    <a:pt x="15416" y="473"/>
                    <a:pt x="15666" y="723"/>
                    <a:pt x="15666" y="1026"/>
                  </a:cubicBezTo>
                  <a:lnTo>
                    <a:pt x="15666" y="1945"/>
                  </a:lnTo>
                  <a:cubicBezTo>
                    <a:pt x="15666" y="2088"/>
                    <a:pt x="15773" y="2266"/>
                    <a:pt x="15898" y="2329"/>
                  </a:cubicBezTo>
                  <a:cubicBezTo>
                    <a:pt x="15921" y="2340"/>
                    <a:pt x="15946" y="2346"/>
                    <a:pt x="15970" y="2346"/>
                  </a:cubicBezTo>
                  <a:cubicBezTo>
                    <a:pt x="16057" y="2346"/>
                    <a:pt x="16139" y="2277"/>
                    <a:pt x="16139" y="2186"/>
                  </a:cubicBezTo>
                  <a:lnTo>
                    <a:pt x="16139" y="1026"/>
                  </a:lnTo>
                  <a:cubicBezTo>
                    <a:pt x="16139" y="455"/>
                    <a:pt x="15675" y="0"/>
                    <a:pt x="1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1" grpId="0"/>
      <p:bldP spid="2964" grpId="0" animBg="1"/>
      <p:bldP spid="2965" grpId="0" animBg="1"/>
      <p:bldP spid="2967" grpId="0"/>
      <p:bldP spid="29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860CA87-AF7D-4FDE-89E5-AE7367324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531" y="-292502"/>
            <a:ext cx="6902614" cy="491836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F943B4-EB41-44CB-937C-0562599AE2F0}"/>
              </a:ext>
            </a:extLst>
          </p:cNvPr>
          <p:cNvSpPr txBox="1"/>
          <p:nvPr/>
        </p:nvSpPr>
        <p:spPr>
          <a:xfrm>
            <a:off x="4294910" y="1005252"/>
            <a:ext cx="494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Oración Sínodo</a:t>
            </a:r>
            <a:endParaRPr lang="es-CL" sz="3200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008993B-2AF5-484E-9F30-4693EB68CF44}"/>
              </a:ext>
            </a:extLst>
          </p:cNvPr>
          <p:cNvSpPr/>
          <p:nvPr/>
        </p:nvSpPr>
        <p:spPr>
          <a:xfrm>
            <a:off x="1655793" y="1947293"/>
            <a:ext cx="4945899" cy="422792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Estamos ante ti, Espíritu Santo, </a:t>
            </a:r>
          </a:p>
          <a:p>
            <a:pPr algn="ctr"/>
            <a:r>
              <a:rPr lang="es-CL" sz="2000" i="1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reu</a:t>
            </a:r>
            <a:r>
              <a:rPr lang="es-CL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nidos en tu nombre.</a:t>
            </a:r>
          </a:p>
          <a:p>
            <a:pPr algn="ctr"/>
            <a:r>
              <a:rPr lang="es-ES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Tú que eres nuestro verdadero consejero: </a:t>
            </a:r>
          </a:p>
          <a:p>
            <a:pPr algn="ctr"/>
            <a:r>
              <a:rPr lang="es-CL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ven a nosotros, </a:t>
            </a:r>
          </a:p>
          <a:p>
            <a:pPr algn="ctr"/>
            <a:r>
              <a:rPr lang="es-CL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apóyanos, </a:t>
            </a:r>
          </a:p>
          <a:p>
            <a:pPr algn="ctr"/>
            <a:r>
              <a:rPr lang="es-CL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entra en nuestros corazones.</a:t>
            </a:r>
          </a:p>
          <a:p>
            <a:pPr algn="ctr"/>
            <a:r>
              <a:rPr lang="es-CL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Enséñanos el camino, </a:t>
            </a:r>
          </a:p>
          <a:p>
            <a:pPr algn="ctr"/>
            <a:r>
              <a:rPr lang="es-ES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muéstranos cómo alcanzar la meta. </a:t>
            </a:r>
          </a:p>
          <a:p>
            <a:pPr algn="ctr"/>
            <a:r>
              <a:rPr lang="es-CL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Impide que perdamos </a:t>
            </a:r>
          </a:p>
          <a:p>
            <a:pPr algn="ctr"/>
            <a:r>
              <a:rPr lang="es-CL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el rumbo como personas</a:t>
            </a:r>
          </a:p>
          <a:p>
            <a:pPr algn="ctr"/>
            <a:r>
              <a:rPr lang="es-CL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débiles y pecadoras.</a:t>
            </a:r>
          </a:p>
          <a:p>
            <a:pPr algn="ctr"/>
            <a:r>
              <a:rPr lang="es-CL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No permitas que </a:t>
            </a:r>
          </a:p>
          <a:p>
            <a:pPr algn="ctr"/>
            <a:r>
              <a:rPr lang="es-ES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la ignorancia nos lleve por falsos caminos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2EDC0A0-5349-4A58-B77F-BBB6CF89D2AA}"/>
              </a:ext>
            </a:extLst>
          </p:cNvPr>
          <p:cNvSpPr/>
          <p:nvPr/>
        </p:nvSpPr>
        <p:spPr>
          <a:xfrm>
            <a:off x="6767859" y="1851454"/>
            <a:ext cx="4821382" cy="441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Concédenos el don del discernimiento, </a:t>
            </a:r>
          </a:p>
          <a:p>
            <a:pPr algn="ctr"/>
            <a:r>
              <a:rPr lang="es-ES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para que no dejemos que nuestras acciones se guíen </a:t>
            </a:r>
          </a:p>
          <a:p>
            <a:pPr algn="ctr"/>
            <a:r>
              <a:rPr lang="es-ES" sz="2000" i="0" u="none" strike="noStrike" baseline="0">
                <a:solidFill>
                  <a:schemeClr val="bg1"/>
                </a:solidFill>
                <a:latin typeface="Arial Narrow" panose="020B0606020202030204" pitchFamily="34" charset="0"/>
              </a:rPr>
              <a:t>por prejuicios </a:t>
            </a:r>
            <a:r>
              <a:rPr lang="es-ES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y falsas consideraciones.</a:t>
            </a:r>
          </a:p>
          <a:p>
            <a:pPr algn="ctr"/>
            <a:r>
              <a:rPr lang="es-ES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Condúcenos a la unidad en ti, </a:t>
            </a:r>
          </a:p>
          <a:p>
            <a:pPr algn="ctr"/>
            <a:r>
              <a:rPr lang="es-ES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para que no nos desviemos del camino de la verdad y la justicia, </a:t>
            </a:r>
          </a:p>
          <a:p>
            <a:pPr algn="ctr"/>
            <a:r>
              <a:rPr lang="es-ES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sino que en nuestro peregrinaje terrenal</a:t>
            </a:r>
          </a:p>
          <a:p>
            <a:pPr algn="ctr"/>
            <a:r>
              <a:rPr lang="es-ES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nos esforcemos por alcanzar la vida eterna.</a:t>
            </a:r>
          </a:p>
          <a:p>
            <a:pPr algn="ctr"/>
            <a:r>
              <a:rPr lang="es-ES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Esto te lo pedimos a ti, </a:t>
            </a:r>
          </a:p>
          <a:p>
            <a:pPr algn="ctr"/>
            <a:r>
              <a:rPr lang="es-ES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que obras en todo tiempo y lugar, </a:t>
            </a:r>
          </a:p>
          <a:p>
            <a:pPr algn="ctr"/>
            <a:r>
              <a:rPr lang="es-ES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en comunión con el Padre y el Hijo </a:t>
            </a:r>
          </a:p>
          <a:p>
            <a:pPr algn="ctr"/>
            <a:r>
              <a:rPr lang="es-ES" sz="2000" i="0" u="none" strike="noStrike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por los siglos de los siglos. Amén.</a:t>
            </a:r>
            <a:endParaRPr lang="es-C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05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9" name="Google Shape;3049;p46"/>
          <p:cNvGrpSpPr/>
          <p:nvPr/>
        </p:nvGrpSpPr>
        <p:grpSpPr>
          <a:xfrm>
            <a:off x="10485329" y="5125559"/>
            <a:ext cx="530195" cy="610751"/>
            <a:chOff x="3150425" y="3024575"/>
            <a:chExt cx="130350" cy="150150"/>
          </a:xfrm>
        </p:grpSpPr>
        <p:sp>
          <p:nvSpPr>
            <p:cNvPr id="3050" name="Google Shape;3050;p46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1" name="Google Shape;3051;p46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2" name="Google Shape;3052;p46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3" name="Google Shape;3053;p46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4" name="Google Shape;3054;p46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5" name="Google Shape;3055;p46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6" name="Google Shape;3056;p46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7" name="Google Shape;3057;p46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058" name="Google Shape;3058;p46"/>
          <p:cNvSpPr/>
          <p:nvPr/>
        </p:nvSpPr>
        <p:spPr>
          <a:xfrm>
            <a:off x="1428800" y="3851000"/>
            <a:ext cx="530200" cy="629576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63E4304-D50B-45A3-92F5-E52EB9FEE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53598"/>
            <a:ext cx="3617899" cy="4794805"/>
          </a:xfrm>
          <a:prstGeom prst="rect">
            <a:avLst/>
          </a:prstGeom>
        </p:spPr>
      </p:pic>
      <p:sp>
        <p:nvSpPr>
          <p:cNvPr id="30" name="Google Shape;3022;p45">
            <a:extLst>
              <a:ext uri="{FF2B5EF4-FFF2-40B4-BE49-F238E27FC236}">
                <a16:creationId xmlns:a16="http://schemas.microsoft.com/office/drawing/2014/main" id="{EBD5BA19-22FC-4505-9E01-2F256790A6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9001" y="3630299"/>
            <a:ext cx="5837241" cy="844400"/>
          </a:xfrm>
          <a:prstGeom prst="rect">
            <a:avLst/>
          </a:prstGeom>
        </p:spPr>
        <p:txBody>
          <a:bodyPr spcFirstLastPara="1" vert="horz" wrap="square" lIns="121900" tIns="121900" rIns="121900" bIns="192000" rtlCol="0" anchor="ctr" anchorCtr="0">
            <a:noAutofit/>
          </a:bodyPr>
          <a:lstStyle/>
          <a:p>
            <a:r>
              <a:rPr lang="en" sz="6400" dirty="0"/>
              <a:t>PAUTA DE SíNTESIS</a:t>
            </a:r>
            <a:endParaRPr sz="6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03C76-3672-4A33-8771-99EDCC125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264AB6-01DD-4E64-9E26-686F52711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21" y="1949280"/>
            <a:ext cx="3324963" cy="38185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43D6CB-27D7-4BB5-BB99-F8D07B2FF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382"/>
          <a:stretch/>
        </p:blipFill>
        <p:spPr>
          <a:xfrm>
            <a:off x="4444957" y="1949280"/>
            <a:ext cx="2989412" cy="38185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07E8DE-54DF-4989-ADE0-0FB8C256A5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06"/>
          <a:stretch/>
        </p:blipFill>
        <p:spPr>
          <a:xfrm>
            <a:off x="7677042" y="1949280"/>
            <a:ext cx="3637637" cy="381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95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B30ED-2CE5-46DC-ADC3-D48E0CDF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92A6CA-9BE4-427B-A06D-38C5B1EFC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317"/>
          <a:stretch/>
        </p:blipFill>
        <p:spPr>
          <a:xfrm>
            <a:off x="1190697" y="1677743"/>
            <a:ext cx="5245544" cy="43615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565421-A150-4B2E-B829-8D3B9E4D9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4" t="61568" r="8808"/>
          <a:stretch/>
        </p:blipFill>
        <p:spPr>
          <a:xfrm>
            <a:off x="6531937" y="2395869"/>
            <a:ext cx="4700063" cy="320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19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165" y="1333907"/>
            <a:ext cx="10695708" cy="480541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93700" marR="624205" indent="-381000" algn="just">
              <a:lnSpc>
                <a:spcPct val="100800"/>
              </a:lnSpc>
              <a:spcBef>
                <a:spcPts val="75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2400" dirty="0">
                <a:latin typeface="Calibri"/>
                <a:cs typeface="Calibri"/>
              </a:rPr>
              <a:t>El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Sínodo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B0F0"/>
                </a:solidFill>
                <a:latin typeface="Calibri"/>
                <a:cs typeface="Calibri"/>
              </a:rPr>
              <a:t>una</a:t>
            </a:r>
            <a:r>
              <a:rPr sz="3200" b="1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B0F0"/>
                </a:solidFill>
                <a:latin typeface="Calibri"/>
                <a:cs typeface="Calibri"/>
              </a:rPr>
              <a:t>nueva</a:t>
            </a:r>
            <a:r>
              <a:rPr sz="3200" b="1" spc="-5" dirty="0">
                <a:solidFill>
                  <a:srgbClr val="00B0F0"/>
                </a:solidFill>
                <a:latin typeface="Calibri"/>
                <a:cs typeface="Calibri"/>
              </a:rPr>
              <a:t> oportunidad de </a:t>
            </a:r>
            <a:r>
              <a:rPr sz="3200" b="1" spc="-10" dirty="0">
                <a:solidFill>
                  <a:srgbClr val="00B0F0"/>
                </a:solidFill>
                <a:latin typeface="Calibri"/>
                <a:cs typeface="Calibri"/>
              </a:rPr>
              <a:t>encuentro</a:t>
            </a:r>
            <a:r>
              <a:rPr sz="3200" b="1" spc="-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B0F0"/>
                </a:solidFill>
                <a:latin typeface="Calibri"/>
                <a:cs typeface="Calibri"/>
              </a:rPr>
              <a:t>y</a:t>
            </a:r>
            <a:r>
              <a:rPr sz="3200" b="1" spc="-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B0F0"/>
                </a:solidFill>
                <a:latin typeface="Calibri"/>
                <a:cs typeface="Calibri"/>
              </a:rPr>
              <a:t>diálogo </a:t>
            </a:r>
            <a:r>
              <a:rPr sz="2400" spc="-15" dirty="0">
                <a:latin typeface="Calibri"/>
                <a:cs typeface="Calibri"/>
              </a:rPr>
              <a:t>para</a:t>
            </a:r>
            <a:r>
              <a:rPr sz="2400" spc="-5" dirty="0">
                <a:latin typeface="Calibri"/>
                <a:cs typeface="Calibri"/>
              </a:rPr>
              <a:t> las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comunidades</a:t>
            </a:r>
            <a:r>
              <a:rPr lang="es-ES"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  <a:buChar char="•"/>
            </a:pPr>
            <a:endParaRPr sz="2300" dirty="0">
              <a:latin typeface="Calibri"/>
              <a:cs typeface="Calibri"/>
            </a:endParaRPr>
          </a:p>
          <a:p>
            <a:pPr marL="393700" marR="452755" indent="-381000" algn="just">
              <a:lnSpc>
                <a:spcPct val="99900"/>
              </a:lnSpc>
              <a:buFont typeface="Arial MT"/>
              <a:buChar char="•"/>
              <a:tabLst>
                <a:tab pos="393700" algn="l"/>
              </a:tabLst>
            </a:pPr>
            <a:r>
              <a:rPr sz="4000" b="1" dirty="0">
                <a:solidFill>
                  <a:srgbClr val="00B0F0"/>
                </a:solidFill>
                <a:latin typeface="Calibri"/>
                <a:cs typeface="Calibri"/>
              </a:rPr>
              <a:t>No </a:t>
            </a:r>
            <a:r>
              <a:rPr sz="4000" b="1" spc="-5" dirty="0">
                <a:solidFill>
                  <a:srgbClr val="00B0F0"/>
                </a:solidFill>
                <a:latin typeface="Calibri"/>
                <a:cs typeface="Calibri"/>
              </a:rPr>
              <a:t>partimos </a:t>
            </a:r>
            <a:r>
              <a:rPr sz="4000" b="1" dirty="0">
                <a:solidFill>
                  <a:srgbClr val="00B0F0"/>
                </a:solidFill>
                <a:latin typeface="Calibri"/>
                <a:cs typeface="Calibri"/>
              </a:rPr>
              <a:t>de </a:t>
            </a:r>
            <a:r>
              <a:rPr sz="4000" b="1" spc="-15" dirty="0">
                <a:solidFill>
                  <a:srgbClr val="00B0F0"/>
                </a:solidFill>
                <a:latin typeface="Calibri"/>
                <a:cs typeface="Calibri"/>
              </a:rPr>
              <a:t>cero</a:t>
            </a:r>
            <a:r>
              <a:rPr lang="es-ES" sz="4000" b="1" spc="-15" dirty="0">
                <a:solidFill>
                  <a:srgbClr val="00B0F0"/>
                </a:solidFill>
                <a:latin typeface="Calibri"/>
                <a:cs typeface="Calibri"/>
              </a:rPr>
              <a:t>, </a:t>
            </a:r>
            <a:r>
              <a:rPr sz="4000" b="1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es-ES" sz="2400" spc="-15" dirty="0">
                <a:latin typeface="Calibri"/>
                <a:cs typeface="Calibri"/>
              </a:rPr>
              <a:t>hay un </a:t>
            </a:r>
            <a:r>
              <a:rPr sz="2400" spc="-10" dirty="0" err="1">
                <a:latin typeface="Calibri"/>
                <a:cs typeface="Calibri"/>
              </a:rPr>
              <a:t>trabajo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 </a:t>
            </a:r>
            <a:r>
              <a:rPr sz="2400" spc="-5" dirty="0">
                <a:latin typeface="Calibri"/>
                <a:cs typeface="Calibri"/>
              </a:rPr>
              <a:t>las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diócesis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la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sistematización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(informe</a:t>
            </a:r>
            <a:r>
              <a:rPr lang="es-ES" sz="2400" spc="-10" dirty="0">
                <a:latin typeface="Calibri"/>
                <a:cs typeface="Calibri"/>
              </a:rPr>
              <a:t> nacional</a:t>
            </a:r>
            <a:r>
              <a:rPr sz="2400" spc="-10" dirty="0">
                <a:latin typeface="Calibri"/>
                <a:cs typeface="Calibri"/>
              </a:rPr>
              <a:t>)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 </a:t>
            </a:r>
            <a:r>
              <a:rPr sz="2400" spc="-5" dirty="0">
                <a:latin typeface="Calibri"/>
                <a:cs typeface="Calibri"/>
              </a:rPr>
              <a:t>paso </a:t>
            </a:r>
            <a:r>
              <a:rPr sz="2400" spc="-15" dirty="0">
                <a:latin typeface="Calibri"/>
                <a:cs typeface="Calibri"/>
              </a:rPr>
              <a:t>importante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sobre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los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problemas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anhelos </a:t>
            </a:r>
            <a:r>
              <a:rPr sz="2400" dirty="0">
                <a:latin typeface="Calibri"/>
                <a:cs typeface="Calibri"/>
              </a:rPr>
              <a:t>que </a:t>
            </a:r>
            <a:r>
              <a:rPr sz="2400" spc="-5" dirty="0">
                <a:latin typeface="Calibri"/>
                <a:cs typeface="Calibri"/>
              </a:rPr>
              <a:t>han </a:t>
            </a:r>
            <a:r>
              <a:rPr sz="2400" spc="-10" dirty="0">
                <a:latin typeface="Calibri"/>
                <a:cs typeface="Calibri"/>
              </a:rPr>
              <a:t>reconocido</a:t>
            </a:r>
            <a:r>
              <a:rPr sz="2400" spc="-5" dirty="0">
                <a:latin typeface="Calibri"/>
                <a:cs typeface="Calibri"/>
              </a:rPr>
              <a:t> las comunidades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desde </a:t>
            </a:r>
            <a:r>
              <a:rPr sz="2400" dirty="0">
                <a:latin typeface="Calibri"/>
                <a:cs typeface="Calibri"/>
              </a:rPr>
              <a:t>ahí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partimos.</a:t>
            </a:r>
            <a:endParaRPr sz="24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  <a:buChar char="•"/>
            </a:pPr>
            <a:endParaRPr sz="2400" dirty="0">
              <a:latin typeface="Calibri"/>
              <a:cs typeface="Calibri"/>
            </a:endParaRPr>
          </a:p>
          <a:p>
            <a:pPr marL="393700" marR="5080" indent="-381000" algn="just">
              <a:lnSpc>
                <a:spcPct val="99700"/>
              </a:lnSpc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2400" dirty="0">
                <a:latin typeface="Calibri"/>
                <a:cs typeface="Calibri"/>
              </a:rPr>
              <a:t>El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desafío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promover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participación amplia </a:t>
            </a:r>
            <a:r>
              <a:rPr sz="2800" b="1" dirty="0">
                <a:latin typeface="Calibri"/>
                <a:cs typeface="Calibri"/>
              </a:rPr>
              <a:t>y </a:t>
            </a:r>
            <a:r>
              <a:rPr sz="2800" b="1" spc="-10" dirty="0">
                <a:latin typeface="Calibri"/>
                <a:cs typeface="Calibri"/>
              </a:rPr>
              <a:t>diversa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durante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la </a:t>
            </a:r>
            <a:r>
              <a:rPr sz="2800" b="1" spc="-10" dirty="0">
                <a:latin typeface="Calibri"/>
                <a:cs typeface="Calibri"/>
              </a:rPr>
              <a:t>etapa </a:t>
            </a:r>
            <a:r>
              <a:rPr sz="2800" b="1" spc="-5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diocesana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profundizar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5" dirty="0">
                <a:latin typeface="Calibri"/>
                <a:cs typeface="Calibri"/>
              </a:rPr>
              <a:t> lo </a:t>
            </a:r>
            <a:r>
              <a:rPr sz="2800" dirty="0">
                <a:latin typeface="Calibri"/>
                <a:cs typeface="Calibri"/>
              </a:rPr>
              <a:t>que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ya</a:t>
            </a:r>
            <a:r>
              <a:rPr sz="2800" spc="-5" dirty="0">
                <a:latin typeface="Calibri"/>
                <a:cs typeface="Calibri"/>
              </a:rPr>
              <a:t> sabemos,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abrir </a:t>
            </a:r>
            <a:r>
              <a:rPr sz="2800" b="1" spc="-10" dirty="0">
                <a:latin typeface="Calibri"/>
                <a:cs typeface="Calibri"/>
              </a:rPr>
              <a:t>nuevos</a:t>
            </a:r>
            <a:r>
              <a:rPr sz="2800" b="1" spc="-5" dirty="0">
                <a:latin typeface="Calibri"/>
                <a:cs typeface="Calibri"/>
              </a:rPr>
              <a:t> espacios</a:t>
            </a:r>
            <a:r>
              <a:rPr sz="2800" b="1" dirty="0">
                <a:latin typeface="Calibri"/>
                <a:cs typeface="Calibri"/>
              </a:rPr>
              <a:t> de 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B0F0"/>
                </a:solidFill>
                <a:latin typeface="Calibri"/>
                <a:cs typeface="Calibri"/>
              </a:rPr>
              <a:t>encuentro </a:t>
            </a:r>
            <a:r>
              <a:rPr sz="2800" spc="-5" dirty="0">
                <a:latin typeface="Calibri"/>
                <a:cs typeface="Calibri"/>
              </a:rPr>
              <a:t>eclesial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800" b="1" spc="-5" dirty="0">
                <a:solidFill>
                  <a:srgbClr val="00B0F0"/>
                </a:solidFill>
                <a:latin typeface="Calibri"/>
                <a:cs typeface="Calibri"/>
              </a:rPr>
              <a:t>salir </a:t>
            </a:r>
            <a:r>
              <a:rPr sz="2800" b="1" dirty="0">
                <a:solidFill>
                  <a:srgbClr val="00B0F0"/>
                </a:solidFill>
                <a:latin typeface="Calibri"/>
                <a:cs typeface="Calibri"/>
              </a:rPr>
              <a:t>al </a:t>
            </a:r>
            <a:r>
              <a:rPr sz="2800" b="1" spc="-10" dirty="0">
                <a:solidFill>
                  <a:srgbClr val="00B0F0"/>
                </a:solidFill>
                <a:latin typeface="Calibri"/>
                <a:cs typeface="Calibri"/>
              </a:rPr>
              <a:t>encuentro </a:t>
            </a:r>
            <a:r>
              <a:rPr sz="2400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personas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grupos alejados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marginados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5" dirty="0">
                <a:latin typeface="Calibri"/>
                <a:cs typeface="Calibri"/>
              </a:rPr>
              <a:t> la Iglesia.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4208" y="349343"/>
            <a:ext cx="9361283" cy="689932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rgbClr val="00B0F0"/>
                </a:solidFill>
              </a:rPr>
              <a:t> </a:t>
            </a:r>
            <a:r>
              <a:rPr b="1" dirty="0">
                <a:solidFill>
                  <a:srgbClr val="00B050"/>
                </a:solidFill>
              </a:rPr>
              <a:t>Sínodo para la Sinodalidad</a:t>
            </a:r>
            <a:r>
              <a:rPr lang="es-ES" b="1" dirty="0">
                <a:solidFill>
                  <a:srgbClr val="00B050"/>
                </a:solidFill>
              </a:rPr>
              <a:t> en la Diócesis</a:t>
            </a:r>
            <a:endParaRPr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05C930-EC80-4487-BE69-3DB54BC570D8}"/>
              </a:ext>
            </a:extLst>
          </p:cNvPr>
          <p:cNvSpPr txBox="1"/>
          <p:nvPr/>
        </p:nvSpPr>
        <p:spPr>
          <a:xfrm>
            <a:off x="758952" y="872197"/>
            <a:ext cx="2829261" cy="86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Contexto</a:t>
            </a:r>
            <a:endParaRPr lang="en-US" sz="5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2B3EE75-B2A4-4D11-9C9B-1E187D6B6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5376" r="28167" b="22339"/>
          <a:stretch/>
        </p:blipFill>
        <p:spPr>
          <a:xfrm>
            <a:off x="8301270" y="2770293"/>
            <a:ext cx="4759324" cy="3565231"/>
          </a:xfrm>
          <a:prstGeom prst="rect">
            <a:avLst/>
          </a:prstGeom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E03E71-4448-4B17-8E65-E34D586F46C4}"/>
              </a:ext>
            </a:extLst>
          </p:cNvPr>
          <p:cNvSpPr txBox="1"/>
          <p:nvPr/>
        </p:nvSpPr>
        <p:spPr>
          <a:xfrm>
            <a:off x="221680" y="2414016"/>
            <a:ext cx="8423556" cy="42513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i="0" u="none" strike="noStrike" baseline="0" dirty="0" err="1"/>
              <a:t>cambio</a:t>
            </a:r>
            <a:r>
              <a:rPr lang="en-US" sz="3200" b="1" i="0" u="none" strike="noStrike" baseline="0" dirty="0"/>
              <a:t> </a:t>
            </a:r>
            <a:r>
              <a:rPr lang="en-US" sz="3200" b="1" i="0" u="none" strike="noStrike" baseline="0" dirty="0" err="1"/>
              <a:t>climático</a:t>
            </a:r>
            <a:r>
              <a:rPr lang="en-US" sz="3200" b="0" i="0" u="none" strike="noStrike" baseline="0" dirty="0"/>
              <a:t>, </a:t>
            </a:r>
            <a:r>
              <a:rPr lang="en-US" sz="3200" b="1" i="0" u="none" strike="noStrike" baseline="0" dirty="0"/>
              <a:t>las </a:t>
            </a:r>
            <a:r>
              <a:rPr lang="en-US" sz="3200" b="1" i="0" u="none" strike="noStrike" baseline="0" dirty="0" err="1"/>
              <a:t>migraciones</a:t>
            </a:r>
            <a:r>
              <a:rPr lang="en-US" sz="2400" dirty="0"/>
              <a:t>…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0" i="0" u="none" strike="noStrike" baseline="0" dirty="0"/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Crisis social </a:t>
            </a:r>
            <a:r>
              <a:rPr lang="en-US" sz="3000" b="1" i="0" u="none" strike="noStrike" baseline="0" dirty="0"/>
              <a:t>las </a:t>
            </a:r>
            <a:r>
              <a:rPr lang="en-US" sz="3000" b="1" i="0" u="none" strike="noStrike" baseline="0" dirty="0" err="1"/>
              <a:t>distintas</a:t>
            </a:r>
            <a:r>
              <a:rPr lang="en-US" sz="3000" b="1" i="0" u="none" strike="noStrike" baseline="0" dirty="0"/>
              <a:t> </a:t>
            </a:r>
            <a:r>
              <a:rPr lang="en-US" sz="3000" b="1" i="0" u="none" strike="noStrike" baseline="0" dirty="0" err="1"/>
              <a:t>formas</a:t>
            </a:r>
            <a:r>
              <a:rPr lang="en-US" sz="3000" b="1" i="0" u="none" strike="noStrike" baseline="0" dirty="0"/>
              <a:t> de </a:t>
            </a:r>
            <a:r>
              <a:rPr lang="en-US" sz="3000" b="1" i="0" u="none" strike="noStrike" baseline="0" dirty="0" err="1"/>
              <a:t>injusticia</a:t>
            </a:r>
            <a:r>
              <a:rPr lang="en-US" sz="2400" b="0" i="0" u="none" strike="noStrike" baseline="0" dirty="0"/>
              <a:t>, el </a:t>
            </a:r>
            <a:r>
              <a:rPr lang="en-US" sz="2400" b="0" i="0" u="none" strike="noStrike" baseline="0" dirty="0" err="1"/>
              <a:t>racismo</a:t>
            </a:r>
            <a:r>
              <a:rPr lang="en-US" sz="2400" b="0" i="0" u="none" strike="noStrike" baseline="0" dirty="0"/>
              <a:t>, la </a:t>
            </a:r>
            <a:r>
              <a:rPr lang="en-US" sz="2400" b="0" i="0" u="none" strike="noStrike" baseline="0" dirty="0" err="1"/>
              <a:t>violencia</a:t>
            </a:r>
            <a:r>
              <a:rPr lang="en-US" sz="2400" dirty="0"/>
              <a:t> y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persecución</a:t>
            </a:r>
            <a:r>
              <a:rPr lang="en-US" sz="2400" b="0" i="0" u="none" strike="noStrike" baseline="0" dirty="0"/>
              <a:t>.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/>
              <a:t>En</a:t>
            </a:r>
            <a:r>
              <a:rPr lang="en-US" sz="2400" b="0" i="0" u="none" strike="noStrike" baseline="0" dirty="0"/>
              <a:t> la Iglesia, el </a:t>
            </a:r>
            <a:r>
              <a:rPr lang="en-US" sz="2400" b="0" i="0" u="none" strike="noStrike" baseline="0" dirty="0" err="1"/>
              <a:t>sufrimiento</a:t>
            </a:r>
            <a:r>
              <a:rPr lang="en-US" sz="2400" b="0" i="0" u="none" strike="noStrike" baseline="0" dirty="0"/>
              <a:t> que </a:t>
            </a:r>
            <a:r>
              <a:rPr lang="en-US" sz="2400" b="0" i="0" u="none" strike="noStrike" baseline="0" dirty="0" err="1"/>
              <a:t>experimentan</a:t>
            </a:r>
            <a:r>
              <a:rPr lang="en-US" sz="2400" b="0" i="0" u="none" strike="noStrike" baseline="0" dirty="0"/>
              <a:t> los </a:t>
            </a:r>
            <a:r>
              <a:rPr lang="en-US" sz="2400" b="0" i="0" u="none" strike="noStrike" baseline="0" dirty="0" err="1"/>
              <a:t>menores</a:t>
            </a:r>
            <a:r>
              <a:rPr lang="en-US" sz="2400" b="0" i="0" u="none" strike="noStrike" baseline="0" dirty="0"/>
              <a:t> de </a:t>
            </a:r>
            <a:r>
              <a:rPr lang="en-US" sz="2400" b="0" i="0" u="none" strike="noStrike" baseline="0" dirty="0" err="1"/>
              <a:t>edad</a:t>
            </a:r>
            <a:r>
              <a:rPr lang="en-US" sz="2400" b="0" i="0" u="none" strike="noStrike" baseline="0" dirty="0"/>
              <a:t> y las personas </a:t>
            </a:r>
            <a:r>
              <a:rPr lang="en-US" sz="2400" b="0" i="0" u="none" strike="noStrike" baseline="0" dirty="0" err="1"/>
              <a:t>vulnerables</a:t>
            </a:r>
            <a:r>
              <a:rPr lang="en-US" sz="2400" b="0" i="0" u="none" strike="noStrike" baseline="0" dirty="0"/>
              <a:t> </a:t>
            </a:r>
            <a:r>
              <a:rPr lang="en-US" sz="2600" b="1" i="0" u="none" strike="noStrike" baseline="0" dirty="0"/>
              <a:t>“a causa de abusos </a:t>
            </a:r>
            <a:r>
              <a:rPr lang="en-US" sz="2600" b="1" i="0" u="none" strike="noStrike" baseline="0" dirty="0" err="1"/>
              <a:t>sexuales</a:t>
            </a:r>
            <a:r>
              <a:rPr lang="en-US" sz="2600" b="1" i="0" u="none" strike="noStrike" baseline="0" dirty="0"/>
              <a:t>, de poder y de </a:t>
            </a:r>
            <a:r>
              <a:rPr lang="en-US" sz="2600" b="1" i="0" u="none" strike="noStrike" baseline="0" dirty="0" err="1"/>
              <a:t>conciencia</a:t>
            </a:r>
            <a:r>
              <a:rPr lang="en-US" sz="2600" b="1" i="0" u="none" strike="noStrike" baseline="0" dirty="0"/>
              <a:t> </a:t>
            </a:r>
            <a:r>
              <a:rPr lang="en-US" sz="2600" b="1" i="0" u="none" strike="noStrike" baseline="0" dirty="0" err="1"/>
              <a:t>cometidos</a:t>
            </a:r>
            <a:r>
              <a:rPr lang="en-US" sz="2600" b="1" i="0" u="none" strike="noStrike" baseline="0" dirty="0"/>
              <a:t> por un notable </a:t>
            </a:r>
            <a:r>
              <a:rPr lang="en-US" sz="2600" b="1" i="0" u="none" strike="noStrike" baseline="0" dirty="0" err="1"/>
              <a:t>número</a:t>
            </a:r>
            <a:r>
              <a:rPr lang="en-US" sz="2600" b="1" i="0" u="none" strike="noStrike" baseline="0" dirty="0"/>
              <a:t> de </a:t>
            </a:r>
            <a:r>
              <a:rPr lang="en-US" sz="2600" b="1" i="0" u="none" strike="noStrike" baseline="0" dirty="0" err="1"/>
              <a:t>clérigos</a:t>
            </a:r>
            <a:r>
              <a:rPr lang="en-US" sz="2600" b="1" i="0" u="none" strike="noStrike" baseline="0" dirty="0"/>
              <a:t> y personas </a:t>
            </a:r>
            <a:r>
              <a:rPr lang="en-US" sz="2600" b="1" i="0" u="none" strike="noStrike" baseline="0" dirty="0" err="1"/>
              <a:t>consagradas</a:t>
            </a:r>
            <a:r>
              <a:rPr lang="en-US" sz="2600" b="1" i="0" u="none" strike="noStrike" baseline="0" dirty="0"/>
              <a:t>”.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i="0" u="none" strike="noStrike" baseline="0" dirty="0"/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/>
              <a:t>La </a:t>
            </a:r>
            <a:r>
              <a:rPr lang="en-US" sz="2400" b="1" dirty="0" err="1"/>
              <a:t>P</a:t>
            </a:r>
            <a:r>
              <a:rPr lang="en-US" sz="2400" b="1" i="0" u="none" strike="noStrike" baseline="0" dirty="0" err="1"/>
              <a:t>andemia</a:t>
            </a:r>
            <a:r>
              <a:rPr lang="en-US" sz="2400" b="1" i="0" u="none" strike="noStrike" baseline="0" dirty="0"/>
              <a:t> del COVID-19 </a:t>
            </a:r>
            <a:r>
              <a:rPr lang="en-US" sz="2400" b="0" i="0" u="none" strike="noStrike" baseline="0" dirty="0"/>
              <a:t>ha </a:t>
            </a:r>
            <a:r>
              <a:rPr lang="en-US" sz="2400" b="0" i="0" u="none" strike="noStrike" baseline="0" dirty="0" err="1"/>
              <a:t>puesto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en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evidencia</a:t>
            </a:r>
            <a:r>
              <a:rPr lang="en-US" sz="2400" b="0" i="0" u="none" strike="noStrike" baseline="0" dirty="0"/>
              <a:t> las </a:t>
            </a:r>
            <a:r>
              <a:rPr lang="en-US" sz="2400" b="1" i="0" u="none" strike="noStrike" baseline="0" dirty="0" err="1"/>
              <a:t>desigualdades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existentes</a:t>
            </a:r>
            <a:r>
              <a:rPr lang="en-US" sz="2400" b="0" i="0" u="none" strike="noStrike" baseline="0" dirty="0"/>
              <a:t>. </a:t>
            </a:r>
            <a:endParaRPr lang="en-US" sz="2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C2291FB-B230-4B07-B84F-0C21B9695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86"/>
          <a:stretch/>
        </p:blipFill>
        <p:spPr bwMode="auto">
          <a:xfrm>
            <a:off x="8154625" y="705492"/>
            <a:ext cx="1473361" cy="162679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 descr="logo diocesis">
            <a:extLst>
              <a:ext uri="{FF2B5EF4-FFF2-40B4-BE49-F238E27FC236}">
                <a16:creationId xmlns:a16="http://schemas.microsoft.com/office/drawing/2014/main" id="{E19235F7-8F08-46C5-879B-8FD295B1E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6" y="926976"/>
            <a:ext cx="1386965" cy="132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05C930-EC80-4487-BE69-3DB54BC570D8}"/>
              </a:ext>
            </a:extLst>
          </p:cNvPr>
          <p:cNvSpPr txBox="1"/>
          <p:nvPr/>
        </p:nvSpPr>
        <p:spPr>
          <a:xfrm>
            <a:off x="612648" y="365125"/>
            <a:ext cx="6986015" cy="1776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Objetivo</a:t>
            </a:r>
            <a:r>
              <a:rPr lang="en-US" sz="5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5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Sínodo</a:t>
            </a:r>
            <a:endParaRPr lang="en-US" sz="5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6" descr="Qué es sinodalidad? ABC para comprender el próximo sínodo">
            <a:extLst>
              <a:ext uri="{FF2B5EF4-FFF2-40B4-BE49-F238E27FC236}">
                <a16:creationId xmlns:a16="http://schemas.microsoft.com/office/drawing/2014/main" id="{324FBEC4-A8B8-4E1B-8758-4F0474DBA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0140" y="2141609"/>
            <a:ext cx="4358812" cy="383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E03E71-4448-4B17-8E65-E34D586F46C4}"/>
              </a:ext>
            </a:extLst>
          </p:cNvPr>
          <p:cNvSpPr txBox="1"/>
          <p:nvPr/>
        </p:nvSpPr>
        <p:spPr>
          <a:xfrm>
            <a:off x="612648" y="2324835"/>
            <a:ext cx="6986016" cy="3672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b="1" dirty="0" err="1"/>
              <a:t>E</a:t>
            </a:r>
            <a:r>
              <a:rPr lang="en-US" sz="3500" b="1" i="0" u="none" strike="noStrike" baseline="0" dirty="0" err="1"/>
              <a:t>scuchar</a:t>
            </a:r>
            <a:r>
              <a:rPr lang="en-US" sz="3500" b="1" i="0" u="none" strike="noStrike" baseline="0" dirty="0"/>
              <a:t>,</a:t>
            </a:r>
            <a:r>
              <a:rPr lang="en-US" sz="3500" b="0" i="0" u="none" strike="noStrike" baseline="0" dirty="0"/>
              <a:t> </a:t>
            </a:r>
            <a:r>
              <a:rPr lang="en-US" sz="3500" b="0" i="0" u="none" strike="noStrike" baseline="0" dirty="0" err="1"/>
              <a:t>como</a:t>
            </a:r>
            <a:r>
              <a:rPr lang="en-US" sz="3500" b="0" i="0" u="none" strike="noStrike" baseline="0" dirty="0"/>
              <a:t> </a:t>
            </a:r>
            <a:r>
              <a:rPr lang="en-US" sz="3500" b="0" i="0" u="none" strike="noStrike" baseline="0" dirty="0" err="1"/>
              <a:t>todo</a:t>
            </a:r>
            <a:r>
              <a:rPr lang="en-US" sz="3500" b="0" i="0" u="none" strike="noStrike" baseline="0" dirty="0"/>
              <a:t> el </a:t>
            </a:r>
            <a:r>
              <a:rPr lang="en-US" sz="3500" b="1" i="0" u="none" strike="noStrike" baseline="0" dirty="0"/>
              <a:t>Pueblo de Dios</a:t>
            </a:r>
            <a:r>
              <a:rPr lang="en-US" sz="3500" b="0" i="0" u="none" strike="noStrike" baseline="0" dirty="0"/>
              <a:t>, lo que el Espíritu Santo dice a la Iglesia. </a:t>
            </a:r>
            <a:endParaRPr lang="en-US" sz="35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0" i="0" u="none" strike="noStrike" baseline="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T</a:t>
            </a:r>
            <a:r>
              <a:rPr lang="en-US" sz="3200" b="0" i="0" u="none" strike="noStrike" baseline="0" dirty="0" err="1"/>
              <a:t>odo</a:t>
            </a:r>
            <a:r>
              <a:rPr lang="en-US" sz="3200" b="0" i="0" u="none" strike="noStrike" baseline="0" dirty="0"/>
              <a:t> el </a:t>
            </a:r>
            <a:r>
              <a:rPr lang="en-US" sz="3200" b="0" i="0" u="none" strike="noStrike" baseline="0" dirty="0" err="1"/>
              <a:t>Proceso</a:t>
            </a:r>
            <a:r>
              <a:rPr lang="en-US" sz="3200" b="0" i="0" u="none" strike="noStrike" baseline="0" dirty="0"/>
              <a:t> </a:t>
            </a:r>
            <a:r>
              <a:rPr lang="en-US" sz="3200" b="0" i="0" u="none" strike="noStrike" baseline="0" dirty="0" err="1"/>
              <a:t>Sinodal</a:t>
            </a:r>
            <a:r>
              <a:rPr lang="en-US" sz="3200" b="0" i="0" u="none" strike="noStrike" baseline="0" dirty="0"/>
              <a:t> </a:t>
            </a:r>
            <a:r>
              <a:rPr lang="en-US" sz="3200" b="0" i="0" u="none" strike="noStrike" baseline="0" dirty="0" err="1"/>
              <a:t>pretende</a:t>
            </a:r>
            <a:r>
              <a:rPr lang="en-US" sz="3200" b="0" i="0" u="none" strike="noStrike" baseline="0" dirty="0"/>
              <a:t> </a:t>
            </a:r>
            <a:r>
              <a:rPr lang="en-US" sz="3200" b="1" i="0" u="none" strike="noStrike" baseline="0" dirty="0" err="1"/>
              <a:t>promover</a:t>
            </a:r>
            <a:r>
              <a:rPr lang="en-US" sz="3200" b="0" i="0" u="none" strike="noStrike" baseline="0" dirty="0"/>
              <a:t> una </a:t>
            </a:r>
            <a:r>
              <a:rPr lang="en-US" sz="3200" b="1" i="0" u="none" strike="noStrike" baseline="0" dirty="0" err="1"/>
              <a:t>experiencia</a:t>
            </a:r>
            <a:r>
              <a:rPr lang="en-US" sz="3200" b="1" i="0" u="none" strike="noStrike" baseline="0" dirty="0"/>
              <a:t> </a:t>
            </a:r>
            <a:r>
              <a:rPr lang="en-US" sz="3200" b="1" i="0" u="none" strike="noStrike" baseline="0" dirty="0" err="1"/>
              <a:t>vivida</a:t>
            </a:r>
            <a:r>
              <a:rPr lang="en-US" sz="3200" b="1" i="0" u="none" strike="noStrike" baseline="0" dirty="0"/>
              <a:t> de </a:t>
            </a:r>
            <a:r>
              <a:rPr lang="en-US" sz="3200" b="1" i="0" u="none" strike="noStrike" baseline="0" dirty="0" err="1"/>
              <a:t>discernimiento</a:t>
            </a:r>
            <a:r>
              <a:rPr lang="en-US" sz="3200" b="1" i="0" u="none" strike="noStrike" baseline="0" dirty="0"/>
              <a:t>, </a:t>
            </a:r>
            <a:r>
              <a:rPr lang="en-US" sz="3200" b="1" i="0" u="none" strike="noStrike" baseline="0" dirty="0" err="1"/>
              <a:t>participación</a:t>
            </a:r>
            <a:r>
              <a:rPr lang="en-US" sz="3200" b="1" i="0" u="none" strike="noStrike" baseline="0" dirty="0"/>
              <a:t> y </a:t>
            </a:r>
            <a:r>
              <a:rPr lang="en-US" sz="3200" b="1" i="0" u="none" strike="noStrike" baseline="0" dirty="0" err="1"/>
              <a:t>corresponsabilidad</a:t>
            </a:r>
            <a:endParaRPr lang="en-US" sz="3200" b="0" i="0" u="none" strike="noStrike" baseline="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3810B88-7ED6-4CDB-AA6F-344303C32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86"/>
          <a:stretch/>
        </p:blipFill>
        <p:spPr bwMode="auto">
          <a:xfrm>
            <a:off x="8722661" y="111219"/>
            <a:ext cx="1473361" cy="162679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 descr="logo diocesis">
            <a:extLst>
              <a:ext uri="{FF2B5EF4-FFF2-40B4-BE49-F238E27FC236}">
                <a16:creationId xmlns:a16="http://schemas.microsoft.com/office/drawing/2014/main" id="{C8D4C6BB-44EC-419D-A2DD-7291C12BD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004" y="264193"/>
            <a:ext cx="1386965" cy="132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98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1EE285D5-8110-4AE6-AF36-F83E457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05C930-EC80-4487-BE69-3DB54BC570D8}"/>
              </a:ext>
            </a:extLst>
          </p:cNvPr>
          <p:cNvSpPr txBox="1"/>
          <p:nvPr/>
        </p:nvSpPr>
        <p:spPr>
          <a:xfrm>
            <a:off x="629328" y="446120"/>
            <a:ext cx="6057222" cy="16425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¿Que es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Sinodalidad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57800"/>
            <a:ext cx="3877056" cy="18288"/>
          </a:xfrm>
          <a:custGeom>
            <a:avLst/>
            <a:gdLst>
              <a:gd name="connsiteX0" fmla="*/ 0 w 3877056"/>
              <a:gd name="connsiteY0" fmla="*/ 0 h 18288"/>
              <a:gd name="connsiteX1" fmla="*/ 723717 w 3877056"/>
              <a:gd name="connsiteY1" fmla="*/ 0 h 18288"/>
              <a:gd name="connsiteX2" fmla="*/ 1447434 w 3877056"/>
              <a:gd name="connsiteY2" fmla="*/ 0 h 18288"/>
              <a:gd name="connsiteX3" fmla="*/ 1977299 w 3877056"/>
              <a:gd name="connsiteY3" fmla="*/ 0 h 18288"/>
              <a:gd name="connsiteX4" fmla="*/ 2623475 w 3877056"/>
              <a:gd name="connsiteY4" fmla="*/ 0 h 18288"/>
              <a:gd name="connsiteX5" fmla="*/ 3192109 w 3877056"/>
              <a:gd name="connsiteY5" fmla="*/ 0 h 18288"/>
              <a:gd name="connsiteX6" fmla="*/ 3877056 w 3877056"/>
              <a:gd name="connsiteY6" fmla="*/ 0 h 18288"/>
              <a:gd name="connsiteX7" fmla="*/ 3877056 w 3877056"/>
              <a:gd name="connsiteY7" fmla="*/ 18288 h 18288"/>
              <a:gd name="connsiteX8" fmla="*/ 3230880 w 3877056"/>
              <a:gd name="connsiteY8" fmla="*/ 18288 h 18288"/>
              <a:gd name="connsiteX9" fmla="*/ 2662245 w 3877056"/>
              <a:gd name="connsiteY9" fmla="*/ 18288 h 18288"/>
              <a:gd name="connsiteX10" fmla="*/ 2016069 w 3877056"/>
              <a:gd name="connsiteY10" fmla="*/ 18288 h 18288"/>
              <a:gd name="connsiteX11" fmla="*/ 1408664 w 3877056"/>
              <a:gd name="connsiteY11" fmla="*/ 18288 h 18288"/>
              <a:gd name="connsiteX12" fmla="*/ 840029 w 3877056"/>
              <a:gd name="connsiteY12" fmla="*/ 18288 h 18288"/>
              <a:gd name="connsiteX13" fmla="*/ 0 w 3877056"/>
              <a:gd name="connsiteY13" fmla="*/ 18288 h 18288"/>
              <a:gd name="connsiteX14" fmla="*/ 0 w 3877056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18288" fill="none" extrusionOk="0">
                <a:moveTo>
                  <a:pt x="0" y="0"/>
                </a:moveTo>
                <a:cubicBezTo>
                  <a:pt x="155902" y="14477"/>
                  <a:pt x="567164" y="18992"/>
                  <a:pt x="723717" y="0"/>
                </a:cubicBezTo>
                <a:cubicBezTo>
                  <a:pt x="880270" y="-18992"/>
                  <a:pt x="1230427" y="-33316"/>
                  <a:pt x="1447434" y="0"/>
                </a:cubicBezTo>
                <a:cubicBezTo>
                  <a:pt x="1664441" y="33316"/>
                  <a:pt x="1866557" y="5702"/>
                  <a:pt x="1977299" y="0"/>
                </a:cubicBezTo>
                <a:cubicBezTo>
                  <a:pt x="2088041" y="-5702"/>
                  <a:pt x="2302485" y="24099"/>
                  <a:pt x="2623475" y="0"/>
                </a:cubicBezTo>
                <a:cubicBezTo>
                  <a:pt x="2944465" y="-24099"/>
                  <a:pt x="2993399" y="-19795"/>
                  <a:pt x="3192109" y="0"/>
                </a:cubicBezTo>
                <a:cubicBezTo>
                  <a:pt x="3390819" y="19795"/>
                  <a:pt x="3581349" y="-26551"/>
                  <a:pt x="3877056" y="0"/>
                </a:cubicBezTo>
                <a:cubicBezTo>
                  <a:pt x="3877095" y="7328"/>
                  <a:pt x="3877675" y="9982"/>
                  <a:pt x="3877056" y="18288"/>
                </a:cubicBezTo>
                <a:cubicBezTo>
                  <a:pt x="3576596" y="42394"/>
                  <a:pt x="3502355" y="16962"/>
                  <a:pt x="3230880" y="18288"/>
                </a:cubicBezTo>
                <a:cubicBezTo>
                  <a:pt x="2959405" y="19614"/>
                  <a:pt x="2924948" y="18543"/>
                  <a:pt x="2662245" y="18288"/>
                </a:cubicBezTo>
                <a:cubicBezTo>
                  <a:pt x="2399543" y="18033"/>
                  <a:pt x="2231855" y="26028"/>
                  <a:pt x="2016069" y="18288"/>
                </a:cubicBezTo>
                <a:cubicBezTo>
                  <a:pt x="1800283" y="10548"/>
                  <a:pt x="1665927" y="755"/>
                  <a:pt x="1408664" y="18288"/>
                </a:cubicBezTo>
                <a:cubicBezTo>
                  <a:pt x="1151402" y="35821"/>
                  <a:pt x="1016899" y="28407"/>
                  <a:pt x="840029" y="18288"/>
                </a:cubicBezTo>
                <a:cubicBezTo>
                  <a:pt x="663160" y="8169"/>
                  <a:pt x="304031" y="-14425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77056" h="18288" stroke="0" extrusionOk="0">
                <a:moveTo>
                  <a:pt x="0" y="0"/>
                </a:moveTo>
                <a:cubicBezTo>
                  <a:pt x="205869" y="28368"/>
                  <a:pt x="460328" y="6409"/>
                  <a:pt x="646176" y="0"/>
                </a:cubicBezTo>
                <a:cubicBezTo>
                  <a:pt x="832024" y="-6409"/>
                  <a:pt x="1043494" y="26447"/>
                  <a:pt x="1331123" y="0"/>
                </a:cubicBezTo>
                <a:cubicBezTo>
                  <a:pt x="1618752" y="-26447"/>
                  <a:pt x="1675797" y="-26969"/>
                  <a:pt x="1938528" y="0"/>
                </a:cubicBezTo>
                <a:cubicBezTo>
                  <a:pt x="2201259" y="26969"/>
                  <a:pt x="2439942" y="23453"/>
                  <a:pt x="2662245" y="0"/>
                </a:cubicBezTo>
                <a:cubicBezTo>
                  <a:pt x="2884548" y="-23453"/>
                  <a:pt x="3094562" y="-7899"/>
                  <a:pt x="3308421" y="0"/>
                </a:cubicBezTo>
                <a:cubicBezTo>
                  <a:pt x="3522280" y="7899"/>
                  <a:pt x="3615459" y="3066"/>
                  <a:pt x="3877056" y="0"/>
                </a:cubicBezTo>
                <a:cubicBezTo>
                  <a:pt x="3877383" y="8595"/>
                  <a:pt x="3876984" y="13110"/>
                  <a:pt x="3877056" y="18288"/>
                </a:cubicBezTo>
                <a:cubicBezTo>
                  <a:pt x="3624575" y="4903"/>
                  <a:pt x="3478089" y="20597"/>
                  <a:pt x="3230880" y="18288"/>
                </a:cubicBezTo>
                <a:cubicBezTo>
                  <a:pt x="2983671" y="15979"/>
                  <a:pt x="2743376" y="19903"/>
                  <a:pt x="2507163" y="18288"/>
                </a:cubicBezTo>
                <a:cubicBezTo>
                  <a:pt x="2270950" y="16673"/>
                  <a:pt x="1992617" y="19013"/>
                  <a:pt x="1822216" y="18288"/>
                </a:cubicBezTo>
                <a:cubicBezTo>
                  <a:pt x="1651815" y="17563"/>
                  <a:pt x="1370782" y="42338"/>
                  <a:pt x="1253581" y="18288"/>
                </a:cubicBezTo>
                <a:cubicBezTo>
                  <a:pt x="1136380" y="-5762"/>
                  <a:pt x="854528" y="8046"/>
                  <a:pt x="723717" y="18288"/>
                </a:cubicBezTo>
                <a:cubicBezTo>
                  <a:pt x="592906" y="28530"/>
                  <a:pt x="166343" y="24405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E03E71-4448-4B17-8E65-E34D586F46C4}"/>
              </a:ext>
            </a:extLst>
          </p:cNvPr>
          <p:cNvSpPr txBox="1"/>
          <p:nvPr/>
        </p:nvSpPr>
        <p:spPr>
          <a:xfrm>
            <a:off x="401781" y="2143518"/>
            <a:ext cx="7107381" cy="4268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u="none" strike="noStrike" baseline="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Es </a:t>
            </a:r>
            <a:r>
              <a:rPr lang="en-US" sz="2400" b="1" i="0" u="none" strike="noStrike" baseline="0" dirty="0"/>
              <a:t> </a:t>
            </a:r>
            <a:r>
              <a:rPr lang="en-US" sz="2400" b="0" i="0" u="none" strike="noStrike" baseline="0" dirty="0"/>
              <a:t>su </a:t>
            </a:r>
            <a:r>
              <a:rPr lang="en-US" sz="4000" b="1" i="0" u="none" strike="noStrike" baseline="0" dirty="0"/>
              <a:t>naturaleza</a:t>
            </a:r>
            <a:r>
              <a:rPr lang="en-US" sz="4000" b="0" i="0" u="none" strike="noStrike" baseline="0" dirty="0"/>
              <a:t>, </a:t>
            </a:r>
            <a:r>
              <a:rPr lang="en-US" sz="2400" b="0" i="0" u="none" strike="noStrike" baseline="0" dirty="0"/>
              <a:t>su</a:t>
            </a:r>
            <a:r>
              <a:rPr lang="en-US" sz="4000" b="0" i="0" u="none" strike="noStrike" baseline="0" dirty="0"/>
              <a:t> </a:t>
            </a:r>
            <a:r>
              <a:rPr lang="en-US" sz="4000" b="1" i="0" u="none" strike="noStrike" baseline="0" dirty="0"/>
              <a:t>ser</a:t>
            </a:r>
            <a:r>
              <a:rPr lang="en-US" sz="4000" b="0" i="0" u="none" strike="noStrike" baseline="0" dirty="0"/>
              <a:t> , 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como</a:t>
            </a:r>
            <a:r>
              <a:rPr lang="en-US" sz="2400" b="0" i="0" u="none" strike="noStrike" baseline="0" dirty="0"/>
              <a:t> el </a:t>
            </a:r>
            <a:r>
              <a:rPr lang="en-US" sz="3200" b="1" i="0" u="none" strike="noStrike" baseline="0" dirty="0" err="1"/>
              <a:t>caminar</a:t>
            </a:r>
            <a:r>
              <a:rPr lang="en-US" sz="3200" b="1" i="0" u="none" strike="noStrike" baseline="0" dirty="0"/>
              <a:t> </a:t>
            </a:r>
            <a:r>
              <a:rPr lang="en-US" sz="3200" b="1" i="0" u="none" strike="noStrike" baseline="0" dirty="0" err="1"/>
              <a:t>juntos</a:t>
            </a:r>
            <a:r>
              <a:rPr lang="en-US" sz="3200" b="1" i="0" u="none" strike="noStrike" baseline="0" dirty="0"/>
              <a:t> </a:t>
            </a:r>
            <a:r>
              <a:rPr lang="en-US" sz="3200" b="0" i="0" u="none" strike="noStrike" baseline="0" dirty="0"/>
              <a:t>y el </a:t>
            </a:r>
            <a:r>
              <a:rPr lang="en-US" sz="3200" b="1" i="0" u="none" strike="noStrike" baseline="0" dirty="0" err="1"/>
              <a:t>reunirse</a:t>
            </a:r>
            <a:r>
              <a:rPr lang="en-US" sz="3200" b="1" i="0" u="none" strike="noStrike" baseline="0" dirty="0"/>
              <a:t> </a:t>
            </a:r>
            <a:r>
              <a:rPr lang="en-US" sz="3200" b="1" i="0" u="none" strike="noStrike" baseline="0" dirty="0" err="1"/>
              <a:t>en</a:t>
            </a:r>
            <a:r>
              <a:rPr lang="en-US" sz="3200" b="1" i="0" u="none" strike="noStrike" baseline="0" dirty="0"/>
              <a:t> </a:t>
            </a:r>
            <a:r>
              <a:rPr lang="en-US" sz="3200" b="1" i="0" u="none" strike="noStrike" baseline="0" dirty="0" err="1"/>
              <a:t>asamblea</a:t>
            </a:r>
            <a:r>
              <a:rPr lang="en-US" sz="3200" b="1" i="0" u="none" strike="noStrike" baseline="0" dirty="0"/>
              <a:t> del Pueblo de Dios </a:t>
            </a:r>
            <a:r>
              <a:rPr lang="en-US" sz="3200" b="1" i="0" u="none" strike="noStrike" baseline="0" dirty="0" err="1"/>
              <a:t>convocado</a:t>
            </a:r>
            <a:r>
              <a:rPr lang="en-US" sz="3200" b="1" i="0" u="none" strike="noStrike" baseline="0" dirty="0"/>
              <a:t> por el </a:t>
            </a:r>
            <a:r>
              <a:rPr lang="en-US" sz="3200" b="1" i="0" u="none" strike="noStrike" baseline="0" dirty="0" err="1"/>
              <a:t>Señor</a:t>
            </a:r>
            <a:r>
              <a:rPr lang="en-US" sz="3200" b="1" i="0" u="none" strike="noStrike" baseline="0" dirty="0"/>
              <a:t> Jesús </a:t>
            </a:r>
            <a:r>
              <a:rPr lang="en-US" sz="3200" b="0" i="0" u="none" strike="noStrike" baseline="0" dirty="0" err="1"/>
              <a:t>en</a:t>
            </a:r>
            <a:r>
              <a:rPr lang="en-US" sz="3200" b="0" i="0" u="none" strike="noStrike" baseline="0" dirty="0"/>
              <a:t> la </a:t>
            </a:r>
            <a:r>
              <a:rPr lang="en-US" sz="3200" b="0" i="0" u="none" strike="noStrike" baseline="0" dirty="0" err="1"/>
              <a:t>fuerza</a:t>
            </a:r>
            <a:r>
              <a:rPr lang="en-US" sz="3200" b="0" i="0" u="none" strike="noStrike" baseline="0" dirty="0"/>
              <a:t> del </a:t>
            </a:r>
            <a:r>
              <a:rPr lang="en-US" sz="3200" b="1" i="0" u="none" strike="noStrike" baseline="0" dirty="0"/>
              <a:t>Espíritu Santo para </a:t>
            </a:r>
            <a:r>
              <a:rPr lang="en-US" sz="3200" b="1" i="0" u="none" strike="noStrike" baseline="0" dirty="0" err="1"/>
              <a:t>anunciar</a:t>
            </a:r>
            <a:r>
              <a:rPr lang="en-US" sz="3200" b="1" i="0" u="none" strike="noStrike" baseline="0" dirty="0"/>
              <a:t> el </a:t>
            </a:r>
            <a:r>
              <a:rPr lang="en-US" sz="3200" b="1" i="0" u="none" strike="noStrike" baseline="0" dirty="0" err="1"/>
              <a:t>Evangelio</a:t>
            </a:r>
            <a:r>
              <a:rPr lang="en-US" sz="3200" b="0" i="0" u="none" strike="noStrike" baseline="0" dirty="0"/>
              <a:t>. </a:t>
            </a:r>
            <a:r>
              <a:rPr lang="en-US" sz="2400" b="0" i="0" u="none" strike="noStrike" baseline="0" dirty="0"/>
              <a:t>Debe </a:t>
            </a:r>
            <a:r>
              <a:rPr lang="en-US" sz="2400" b="0" i="0" u="none" strike="noStrike" baseline="0" dirty="0" err="1"/>
              <a:t>expresarse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en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el</a:t>
            </a:r>
            <a:r>
              <a:rPr lang="en-US" sz="2400" b="0" i="0" u="none" strike="noStrike" baseline="0" dirty="0"/>
              <a:t> modo </a:t>
            </a:r>
            <a:r>
              <a:rPr lang="en-US" sz="2400" b="0" i="0" u="none" strike="noStrike" baseline="0" dirty="0" err="1"/>
              <a:t>ordinario</a:t>
            </a:r>
            <a:r>
              <a:rPr lang="en-US" sz="2400" b="0" i="0" u="none" strike="noStrike" baseline="0" dirty="0"/>
              <a:t> de </a:t>
            </a:r>
            <a:r>
              <a:rPr lang="en-US" sz="2400" b="0" i="0" u="none" strike="noStrike" baseline="0" dirty="0" err="1"/>
              <a:t>vivir</a:t>
            </a:r>
            <a:r>
              <a:rPr lang="en-US" sz="2400" b="0" i="0" u="none" strike="noStrike" baseline="0" dirty="0"/>
              <a:t> y </a:t>
            </a:r>
            <a:r>
              <a:rPr lang="en-US" sz="2400" b="0" i="0" u="none" strike="noStrike" baseline="0" dirty="0" err="1"/>
              <a:t>obrar</a:t>
            </a:r>
            <a:r>
              <a:rPr lang="en-US" sz="2400" b="0" i="0" u="none" strike="noStrike" baseline="0" dirty="0"/>
              <a:t> de la </a:t>
            </a:r>
            <a:r>
              <a:rPr lang="en-US" sz="2400" b="0" i="0" u="none" strike="noStrike" baseline="0" dirty="0" err="1"/>
              <a:t>Iglesia</a:t>
            </a:r>
            <a:r>
              <a:rPr lang="en-US" sz="2400" b="0" i="0" u="none" strike="noStrike" baseline="0" dirty="0"/>
              <a:t>.” (CTI)</a:t>
            </a: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7" name="Picture 6" descr="Qué es sinodalidad? ABC para comprender el próximo sínodo">
            <a:extLst>
              <a:ext uri="{FF2B5EF4-FFF2-40B4-BE49-F238E27FC236}">
                <a16:creationId xmlns:a16="http://schemas.microsoft.com/office/drawing/2014/main" id="{FA60BBEA-D8E2-45DC-A37A-C34977B5C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199" y="1221437"/>
            <a:ext cx="5017188" cy="441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64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905C930-EC80-4487-BE69-3DB54BC570D8}"/>
              </a:ext>
            </a:extLst>
          </p:cNvPr>
          <p:cNvSpPr txBox="1"/>
          <p:nvPr/>
        </p:nvSpPr>
        <p:spPr>
          <a:xfrm>
            <a:off x="732898" y="-225523"/>
            <a:ext cx="6057222" cy="16425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¿Que es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Sinodalidad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E03E71-4448-4B17-8E65-E34D586F46C4}"/>
              </a:ext>
            </a:extLst>
          </p:cNvPr>
          <p:cNvSpPr txBox="1"/>
          <p:nvPr/>
        </p:nvSpPr>
        <p:spPr>
          <a:xfrm>
            <a:off x="207818" y="1579418"/>
            <a:ext cx="7661562" cy="4682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b="0" i="0" u="none" strike="noStrike" baseline="0" dirty="0"/>
              <a:t>“</a:t>
            </a:r>
            <a:r>
              <a:rPr lang="en-US" sz="3900" b="0" i="0" u="none" strike="noStrike" baseline="0" dirty="0" err="1"/>
              <a:t>Precisamente</a:t>
            </a:r>
            <a:r>
              <a:rPr lang="en-US" sz="3900" b="0" i="0" u="none" strike="noStrike" baseline="0" dirty="0"/>
              <a:t> el </a:t>
            </a:r>
            <a:r>
              <a:rPr lang="en-US" sz="3900" b="0" i="0" u="none" strike="noStrike" baseline="0" dirty="0" err="1"/>
              <a:t>camino</a:t>
            </a:r>
            <a:r>
              <a:rPr lang="en-US" sz="3900" b="0" i="0" u="none" strike="noStrike" baseline="0" dirty="0"/>
              <a:t> de la </a:t>
            </a:r>
            <a:r>
              <a:rPr lang="en-US" sz="3900" b="1" i="0" u="none" strike="noStrike" baseline="0" dirty="0" err="1"/>
              <a:t>sinodalidad</a:t>
            </a:r>
            <a:r>
              <a:rPr lang="en-US" sz="3900" b="0" i="0" u="none" strike="noStrike" baseline="0" dirty="0"/>
              <a:t> es el </a:t>
            </a:r>
            <a:r>
              <a:rPr lang="en-US" sz="3900" b="0" i="0" u="none" strike="noStrike" baseline="0" dirty="0" err="1"/>
              <a:t>camino</a:t>
            </a:r>
            <a:r>
              <a:rPr lang="en-US" sz="3900" b="0" i="0" u="none" strike="noStrike" baseline="0" dirty="0"/>
              <a:t> que Dios </a:t>
            </a:r>
            <a:r>
              <a:rPr lang="en-US" sz="3900" b="0" i="0" u="none" strike="noStrike" baseline="0" dirty="0" err="1"/>
              <a:t>espera</a:t>
            </a:r>
            <a:r>
              <a:rPr lang="en-US" sz="3900" b="0" i="0" u="none" strike="noStrike" baseline="0" dirty="0"/>
              <a:t> de la Iglesia del </a:t>
            </a:r>
            <a:r>
              <a:rPr lang="en-US" sz="3900" b="0" i="0" u="none" strike="noStrike" baseline="0" dirty="0" err="1"/>
              <a:t>tercer</a:t>
            </a:r>
            <a:r>
              <a:rPr lang="en-US" sz="3900" b="0" i="0" u="none" strike="noStrike" baseline="0" dirty="0"/>
              <a:t> </a:t>
            </a:r>
            <a:r>
              <a:rPr lang="en-US" sz="3900" b="0" i="0" u="none" strike="noStrike" baseline="0" dirty="0" err="1"/>
              <a:t>milenio</a:t>
            </a:r>
            <a:r>
              <a:rPr lang="en-US" sz="3900" b="0" i="0" u="none" strike="noStrike" baseline="0" dirty="0"/>
              <a:t>”</a:t>
            </a:r>
            <a:r>
              <a:rPr lang="en-US" sz="2400" dirty="0"/>
              <a:t> </a:t>
            </a:r>
            <a:r>
              <a:rPr lang="en-US" sz="1700" dirty="0"/>
              <a:t>(Papa Francisco). </a:t>
            </a: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u="none" strike="noStrike" baseline="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i="0" u="none" strike="noStrike" baseline="0" dirty="0" err="1"/>
              <a:t>Iluminados</a:t>
            </a:r>
            <a:r>
              <a:rPr lang="en-US" sz="3000" b="1" i="0" u="none" strike="noStrike" baseline="0" dirty="0"/>
              <a:t> por la Palabra de Dios y </a:t>
            </a:r>
            <a:r>
              <a:rPr lang="en-US" sz="3000" b="1" i="0" u="none" strike="noStrike" baseline="0" dirty="0" err="1"/>
              <a:t>unidos</a:t>
            </a:r>
            <a:r>
              <a:rPr lang="en-US" sz="3000" b="1" i="0" u="none" strike="noStrike" baseline="0" dirty="0"/>
              <a:t> </a:t>
            </a:r>
            <a:r>
              <a:rPr lang="en-US" sz="3000" b="1" i="0" u="none" strike="noStrike" baseline="0" dirty="0" err="1"/>
              <a:t>en</a:t>
            </a:r>
            <a:r>
              <a:rPr lang="en-US" sz="3000" b="1" i="0" u="none" strike="noStrike" baseline="0" dirty="0"/>
              <a:t> la </a:t>
            </a:r>
            <a:r>
              <a:rPr lang="en-US" sz="3000" b="1" i="0" u="none" strike="noStrike" baseline="0" dirty="0" err="1"/>
              <a:t>oración</a:t>
            </a:r>
            <a:r>
              <a:rPr lang="en-US" sz="3000" b="1" i="0" u="none" strike="noStrike" baseline="0" dirty="0"/>
              <a:t>, </a:t>
            </a:r>
            <a:r>
              <a:rPr lang="en-US" sz="3000" b="1" i="0" u="none" strike="noStrike" baseline="0" dirty="0" err="1"/>
              <a:t>podremos</a:t>
            </a:r>
            <a:r>
              <a:rPr lang="en-US" sz="3000" b="1" i="0" u="none" strike="noStrike" baseline="0" dirty="0"/>
              <a:t> </a:t>
            </a:r>
            <a:r>
              <a:rPr lang="en-US" sz="3000" b="1" i="0" u="none" strike="noStrike" baseline="0" dirty="0" err="1"/>
              <a:t>discernir</a:t>
            </a:r>
            <a:r>
              <a:rPr lang="en-US" sz="3000" b="1" i="0" u="none" strike="noStrike" baseline="0" dirty="0"/>
              <a:t> los </a:t>
            </a:r>
            <a:r>
              <a:rPr lang="en-US" sz="3000" b="1" i="0" u="none" strike="noStrike" baseline="0" dirty="0" err="1"/>
              <a:t>procesos</a:t>
            </a:r>
            <a:r>
              <a:rPr lang="en-US" sz="3000" b="1" i="0" u="none" strike="noStrike" baseline="0" dirty="0"/>
              <a:t> para </a:t>
            </a:r>
            <a:r>
              <a:rPr lang="en-US" sz="3000" b="1" i="0" u="none" strike="noStrike" baseline="0" dirty="0" err="1"/>
              <a:t>buscar</a:t>
            </a:r>
            <a:r>
              <a:rPr lang="en-US" sz="3000" b="1" i="0" u="none" strike="noStrike" baseline="0" dirty="0"/>
              <a:t> la </a:t>
            </a:r>
            <a:r>
              <a:rPr lang="en-US" sz="3000" b="1" i="0" u="none" strike="noStrike" baseline="0" dirty="0" err="1"/>
              <a:t>voluntad</a:t>
            </a:r>
            <a:r>
              <a:rPr lang="en-US" sz="3000" b="1" i="0" u="none" strike="noStrike" baseline="0" dirty="0"/>
              <a:t> de Dios y </a:t>
            </a:r>
            <a:r>
              <a:rPr lang="en-US" sz="3000" b="1" i="0" u="none" strike="noStrike" baseline="0" dirty="0" err="1"/>
              <a:t>seguir</a:t>
            </a:r>
            <a:r>
              <a:rPr lang="en-US" sz="3000" b="1" i="0" u="none" strike="noStrike" baseline="0" dirty="0"/>
              <a:t> los </a:t>
            </a:r>
            <a:r>
              <a:rPr lang="en-US" sz="3000" b="1" i="0" u="none" strike="noStrike" baseline="0" dirty="0" err="1"/>
              <a:t>caminos</a:t>
            </a:r>
            <a:r>
              <a:rPr lang="en-US" sz="3000" b="1" i="0" u="none" strike="noStrike" baseline="0" dirty="0"/>
              <a:t> a los que Dios </a:t>
            </a:r>
            <a:r>
              <a:rPr lang="en-US" sz="3000" b="1" i="0" u="none" strike="noStrike" baseline="0" dirty="0" err="1"/>
              <a:t>nos</a:t>
            </a:r>
            <a:r>
              <a:rPr lang="en-US" sz="3000" b="1" i="0" u="none" strike="noStrike" baseline="0" dirty="0"/>
              <a:t> llama</a:t>
            </a:r>
            <a:r>
              <a:rPr lang="en-US" sz="3000" b="0" i="0" u="none" strike="noStrike" baseline="0" dirty="0"/>
              <a:t>, </a:t>
            </a:r>
            <a:r>
              <a:rPr lang="en-US" sz="3000" b="0" i="0" u="none" strike="noStrike" baseline="0" dirty="0" err="1"/>
              <a:t>hacia</a:t>
            </a:r>
            <a:r>
              <a:rPr lang="en-US" sz="3000" b="0" i="0" u="none" strike="noStrike" baseline="0" dirty="0"/>
              <a:t> una </a:t>
            </a:r>
            <a:r>
              <a:rPr lang="en-US" sz="3000" b="1" i="0" u="none" strike="noStrike" baseline="0" dirty="0" err="1"/>
              <a:t>comunión</a:t>
            </a:r>
            <a:r>
              <a:rPr lang="en-US" sz="3000" b="0" i="0" u="none" strike="noStrike" baseline="0" dirty="0"/>
              <a:t> más profunda, una </a:t>
            </a:r>
            <a:r>
              <a:rPr lang="en-US" sz="3000" b="1" i="0" u="none" strike="noStrike" baseline="0" dirty="0" err="1"/>
              <a:t>participación</a:t>
            </a:r>
            <a:r>
              <a:rPr lang="en-US" sz="3000" b="0" i="0" u="none" strike="noStrike" baseline="0" dirty="0"/>
              <a:t> más plena y una mayor </a:t>
            </a:r>
            <a:r>
              <a:rPr lang="en-US" sz="3000" b="0" i="0" u="none" strike="noStrike" baseline="0" dirty="0" err="1"/>
              <a:t>apertura</a:t>
            </a:r>
            <a:r>
              <a:rPr lang="en-US" sz="3000" b="0" i="0" u="none" strike="noStrike" baseline="0" dirty="0"/>
              <a:t> para </a:t>
            </a:r>
            <a:r>
              <a:rPr lang="en-US" sz="3000" b="0" i="0" u="none" strike="noStrike" baseline="0" dirty="0" err="1"/>
              <a:t>cumplir</a:t>
            </a:r>
            <a:r>
              <a:rPr lang="en-US" sz="3000" b="0" i="0" u="none" strike="noStrike" baseline="0" dirty="0"/>
              <a:t> </a:t>
            </a:r>
            <a:r>
              <a:rPr lang="en-US" sz="3000" b="0" i="0" u="none" strike="noStrike" baseline="0" dirty="0" err="1"/>
              <a:t>nuestra</a:t>
            </a:r>
            <a:r>
              <a:rPr lang="en-US" sz="3000" b="0" i="0" u="none" strike="noStrike" baseline="0" dirty="0"/>
              <a:t> </a:t>
            </a:r>
            <a:r>
              <a:rPr lang="en-US" sz="3000" b="1" i="0" u="none" strike="noStrike" baseline="0" dirty="0" err="1"/>
              <a:t>misión</a:t>
            </a:r>
            <a:r>
              <a:rPr lang="en-US" sz="3000" b="1" i="0" u="none" strike="noStrike" baseline="0" dirty="0"/>
              <a:t> </a:t>
            </a:r>
            <a:r>
              <a:rPr lang="en-US" sz="3000" b="0" i="0" u="none" strike="noStrike" baseline="0" dirty="0" err="1"/>
              <a:t>en</a:t>
            </a:r>
            <a:r>
              <a:rPr lang="en-US" sz="3000" b="0" i="0" u="none" strike="noStrike" baseline="0" dirty="0"/>
              <a:t> el </a:t>
            </a:r>
            <a:r>
              <a:rPr lang="en-US" sz="3000" b="0" i="0" u="none" strike="noStrike" baseline="0" dirty="0" err="1"/>
              <a:t>mundo</a:t>
            </a:r>
            <a:r>
              <a:rPr lang="en-US" sz="3000" b="0" i="0" u="none" strike="noStrike" baseline="0" dirty="0"/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u="none" strike="noStrike" baseline="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7" name="Picture 6" descr="Qué es sinodalidad? ABC para comprender el próximo sínodo">
            <a:extLst>
              <a:ext uri="{FF2B5EF4-FFF2-40B4-BE49-F238E27FC236}">
                <a16:creationId xmlns:a16="http://schemas.microsoft.com/office/drawing/2014/main" id="{FA60BBEA-D8E2-45DC-A37A-C34977B5C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9380" y="595743"/>
            <a:ext cx="4449151" cy="391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2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785CD1-2ABD-4246-B80D-971B11DD55DF}"/>
              </a:ext>
            </a:extLst>
          </p:cNvPr>
          <p:cNvSpPr txBox="1"/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 </a:t>
            </a:r>
            <a:r>
              <a:rPr lang="en-US" sz="5400" b="1" i="0" u="none" strike="noStrike" kern="1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sentido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90E2676-F6E6-42A5-8424-39D2D92F7DAF}"/>
              </a:ext>
            </a:extLst>
          </p:cNvPr>
          <p:cNvSpPr txBox="1"/>
          <p:nvPr/>
        </p:nvSpPr>
        <p:spPr>
          <a:xfrm>
            <a:off x="300447" y="2526860"/>
            <a:ext cx="6276108" cy="4197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 u="sng" strike="noStrike" baseline="0" dirty="0" err="1"/>
              <a:t>descubrir</a:t>
            </a:r>
            <a:r>
              <a:rPr lang="en-US" sz="2800" b="1" i="0" u="sng" strike="noStrike" baseline="0" dirty="0"/>
              <a:t> el rostro 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 u="sng" strike="noStrike" baseline="0" dirty="0"/>
              <a:t>la forma de una </a:t>
            </a:r>
            <a:r>
              <a:rPr lang="en-US" sz="2800" b="1" i="0" u="sng" strike="noStrike" baseline="0" dirty="0" err="1"/>
              <a:t>Iglesia</a:t>
            </a:r>
            <a:r>
              <a:rPr lang="en-US" sz="2800" b="1" i="0" u="sng" strike="noStrike" baseline="0" dirty="0"/>
              <a:t> </a:t>
            </a:r>
            <a:r>
              <a:rPr lang="en-US" sz="2800" b="1" i="0" u="sng" strike="noStrike" baseline="0" dirty="0" err="1"/>
              <a:t>sinodal</a:t>
            </a:r>
            <a:r>
              <a:rPr lang="en-US" sz="2800" b="0" i="0" u="none" strike="noStrike" baseline="0" dirty="0"/>
              <a:t>, </a:t>
            </a:r>
            <a:r>
              <a:rPr lang="en-US" sz="2800" b="0" i="0" u="none" strike="noStrike" baseline="0" dirty="0" err="1"/>
              <a:t>en</a:t>
            </a:r>
            <a:r>
              <a:rPr lang="en-US" sz="2800" b="0" i="0" u="none" strike="noStrike" baseline="0" dirty="0"/>
              <a:t> la que </a:t>
            </a:r>
            <a:r>
              <a:rPr lang="en-US" sz="2800" b="1" i="0" u="none" strike="noStrike" baseline="0" dirty="0"/>
              <a:t>«</a:t>
            </a:r>
            <a:r>
              <a:rPr lang="en-US" sz="2800" b="1" i="0" u="none" strike="noStrike" baseline="0" dirty="0" err="1"/>
              <a:t>cada</a:t>
            </a:r>
            <a:r>
              <a:rPr lang="en-US" sz="2800" b="1" i="0" u="none" strike="noStrike" baseline="0" dirty="0"/>
              <a:t> uno </a:t>
            </a:r>
            <a:r>
              <a:rPr lang="en-US" sz="2800" b="1" i="0" u="none" strike="noStrike" baseline="0" dirty="0" err="1"/>
              <a:t>tiene</a:t>
            </a:r>
            <a:r>
              <a:rPr lang="en-US" sz="2800" b="1" i="0" u="none" strike="noStrike" baseline="0" dirty="0"/>
              <a:t> algo que </a:t>
            </a:r>
            <a:r>
              <a:rPr lang="en-US" sz="2800" b="1" i="0" u="none" strike="noStrike" baseline="0" dirty="0" err="1"/>
              <a:t>aprender</a:t>
            </a:r>
            <a:r>
              <a:rPr lang="en-US" sz="2800" b="0" i="0" u="none" strike="noStrike" baseline="0" dirty="0"/>
              <a:t>. Pueblo </a:t>
            </a:r>
            <a:r>
              <a:rPr lang="en-US" sz="2800" b="0" i="0" u="none" strike="noStrike" baseline="0" dirty="0" err="1"/>
              <a:t>fiel</a:t>
            </a:r>
            <a:r>
              <a:rPr lang="en-US" sz="2800" b="0" i="0" u="none" strike="noStrike" baseline="0" dirty="0"/>
              <a:t>, Colegio episcopal, Obispo de Roma: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baseline="0" dirty="0"/>
              <a:t>uno </a:t>
            </a:r>
            <a:r>
              <a:rPr lang="en-US" sz="2800" b="1" i="0" u="none" strike="noStrike" baseline="0" dirty="0" err="1"/>
              <a:t>en</a:t>
            </a:r>
            <a:r>
              <a:rPr lang="en-US" sz="2800" b="1" i="0" u="none" strike="noStrike" baseline="0" dirty="0"/>
              <a:t> </a:t>
            </a:r>
            <a:r>
              <a:rPr lang="en-US" sz="2800" b="1" i="0" u="none" strike="noStrike" baseline="0" dirty="0" err="1"/>
              <a:t>escucha</a:t>
            </a:r>
            <a:r>
              <a:rPr lang="en-US" sz="2800" b="1" i="0" u="none" strike="noStrike" baseline="0" dirty="0"/>
              <a:t> de los </a:t>
            </a:r>
            <a:r>
              <a:rPr lang="en-US" sz="2800" b="1" i="0" u="none" strike="noStrike" baseline="0" dirty="0" err="1"/>
              <a:t>otros</a:t>
            </a:r>
            <a:r>
              <a:rPr lang="en-US" sz="2800" b="1" i="0" u="none" strike="noStrike" baseline="0" dirty="0"/>
              <a:t>; y </a:t>
            </a:r>
            <a:r>
              <a:rPr lang="en-US" sz="2800" b="1" i="0" u="none" strike="noStrike" baseline="0" dirty="0" err="1"/>
              <a:t>todos</a:t>
            </a:r>
            <a:r>
              <a:rPr lang="en-US" sz="2800" b="1" i="0" u="none" strike="noStrike" baseline="0" dirty="0"/>
              <a:t> </a:t>
            </a:r>
            <a:r>
              <a:rPr lang="en-US" sz="2800" b="1" i="0" u="none" strike="noStrike" baseline="0" dirty="0" err="1"/>
              <a:t>en</a:t>
            </a:r>
            <a:r>
              <a:rPr lang="en-US" sz="2800" b="1" i="0" u="none" strike="noStrike" baseline="0" dirty="0"/>
              <a:t> </a:t>
            </a:r>
            <a:r>
              <a:rPr lang="en-US" sz="2800" b="1" i="0" u="none" strike="noStrike" baseline="0" dirty="0" err="1"/>
              <a:t>escucha</a:t>
            </a:r>
            <a:r>
              <a:rPr lang="en-US" sz="2800" b="1" i="0" u="none" strike="noStrike" baseline="0" dirty="0"/>
              <a:t> del </a:t>
            </a:r>
            <a:r>
              <a:rPr lang="en-US" sz="2800" b="1" i="0" u="none" strike="noStrike" baseline="0" dirty="0" err="1"/>
              <a:t>Espíritu</a:t>
            </a:r>
            <a:r>
              <a:rPr lang="en-US" sz="2800" b="1" i="0" u="none" strike="noStrike" baseline="0" dirty="0"/>
              <a:t> Santo</a:t>
            </a:r>
            <a:r>
              <a:rPr lang="en-US" sz="2800" b="0" i="0" u="none" strike="noStrike" baseline="0" dirty="0"/>
              <a:t>, </a:t>
            </a:r>
            <a:r>
              <a:rPr lang="en-US" sz="2800" b="0" i="0" u="none" strike="noStrike" baseline="0" dirty="0" err="1"/>
              <a:t>el</a:t>
            </a:r>
            <a:r>
              <a:rPr lang="en-US" sz="2800" b="0" i="0" u="none" strike="noStrike" baseline="0" dirty="0"/>
              <a:t> “</a:t>
            </a:r>
            <a:r>
              <a:rPr lang="en-US" sz="2800" b="0" i="0" u="none" strike="noStrike" baseline="0" dirty="0" err="1"/>
              <a:t>Espíritu</a:t>
            </a:r>
            <a:r>
              <a:rPr lang="en-US" sz="2800" b="0" i="0" u="none" strike="noStrike" baseline="0" dirty="0"/>
              <a:t> de </a:t>
            </a:r>
            <a:r>
              <a:rPr lang="en-US" sz="2800" b="0" i="0" u="none" strike="noStrike" baseline="0" dirty="0" err="1"/>
              <a:t>verdad</a:t>
            </a:r>
            <a:r>
              <a:rPr lang="en-US" sz="2800" b="0" i="0" u="none" strike="noStrike" baseline="0" dirty="0"/>
              <a:t>”  </a:t>
            </a:r>
            <a:r>
              <a:rPr lang="en-US" sz="1600" b="0" i="0" u="none" strike="noStrike" baseline="0" dirty="0"/>
              <a:t>(Jn 14,17),  </a:t>
            </a:r>
            <a:r>
              <a:rPr lang="en-US" sz="2800" b="0" i="0" u="none" strike="noStrike" baseline="0" dirty="0"/>
              <a:t>para </a:t>
            </a:r>
            <a:r>
              <a:rPr lang="en-US" sz="2800" b="0" i="0" u="none" strike="noStrike" baseline="0" dirty="0" err="1"/>
              <a:t>conocer</a:t>
            </a:r>
            <a:r>
              <a:rPr lang="en-US" sz="2800" b="0" i="0" u="none" strike="noStrike" baseline="0" dirty="0"/>
              <a:t> lo que </a:t>
            </a:r>
            <a:r>
              <a:rPr lang="en-US" sz="2800" b="0" i="0" u="none" strike="noStrike" baseline="0" dirty="0" err="1"/>
              <a:t>Él</a:t>
            </a:r>
            <a:r>
              <a:rPr lang="en-US" sz="2800" b="0" i="0" u="none" strike="noStrike" baseline="0" dirty="0"/>
              <a:t> “dice a las Iglesias”</a:t>
            </a:r>
            <a:r>
              <a:rPr lang="en-US" sz="2400" b="0" i="0" u="none" strike="noStrike" baseline="0" dirty="0"/>
              <a:t> </a:t>
            </a:r>
            <a:r>
              <a:rPr lang="en-US" b="0" i="0" u="none" strike="noStrike" baseline="0" dirty="0"/>
              <a:t>(Ap 2,7).</a:t>
            </a:r>
            <a:endParaRPr lang="en-US" sz="2400" b="0" i="0" u="none" strike="noStrike" baseline="0" dirty="0"/>
          </a:p>
        </p:txBody>
      </p:sp>
      <p:pic>
        <p:nvPicPr>
          <p:cNvPr id="9" name="Picture 6" descr="Qué es sinodalidad? ABC para comprender el próximo sínodo">
            <a:extLst>
              <a:ext uri="{FF2B5EF4-FFF2-40B4-BE49-F238E27FC236}">
                <a16:creationId xmlns:a16="http://schemas.microsoft.com/office/drawing/2014/main" id="{B5592A8B-27D2-4618-9F14-4B164FD9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555" y="258958"/>
            <a:ext cx="5458968" cy="480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3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1471</Words>
  <Application>Microsoft Office PowerPoint</Application>
  <PresentationFormat>Panorámica</PresentationFormat>
  <Paragraphs>150</Paragraphs>
  <Slides>32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6" baseType="lpstr">
      <vt:lpstr>Agency FB</vt:lpstr>
      <vt:lpstr>Arial</vt:lpstr>
      <vt:lpstr>Arial MT</vt:lpstr>
      <vt:lpstr>Arial Narrow</vt:lpstr>
      <vt:lpstr>Avenir LT Std 55 Roman</vt:lpstr>
      <vt:lpstr>Bradley Hand ITC</vt:lpstr>
      <vt:lpstr>Calibri</vt:lpstr>
      <vt:lpstr>Calibri Light</vt:lpstr>
      <vt:lpstr>Gaegu</vt:lpstr>
      <vt:lpstr>Gaegu;300</vt:lpstr>
      <vt:lpstr>Goudy Old Style</vt:lpstr>
      <vt:lpstr>Trebuchet MS</vt:lpstr>
      <vt:lpstr>Varela Round</vt:lpstr>
      <vt:lpstr>Tema de Office</vt:lpstr>
      <vt:lpstr>Presentación de PowerPoint</vt:lpstr>
      <vt:lpstr>Presentación de PowerPoint</vt:lpstr>
      <vt:lpstr>Presentación de PowerPoint</vt:lpstr>
      <vt:lpstr> Sínodo para la Sinodalidad en la Diócesis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Evitar las trampas (resistencias)</vt:lpstr>
      <vt:lpstr>Presentación de PowerPoint</vt:lpstr>
      <vt:lpstr>Presentación de PowerPoint</vt:lpstr>
      <vt:lpstr>Presentación de PowerPoint</vt:lpstr>
      <vt:lpstr>Presentación de PowerPoint</vt:lpstr>
      <vt:lpstr>DÉMOSLE OTRA VUELTA</vt:lpstr>
      <vt:lpstr>Instrumento para grupos que quieren profundizar en el proceso de discernimiento que el Pueblo de Dios está haciendo </vt:lpstr>
      <vt:lpstr>Presentación de PowerPoint</vt:lpstr>
      <vt:lpstr>RECONOCER</vt:lpstr>
      <vt:lpstr>¿De qué se trata?</vt:lpstr>
      <vt:lpstr>INTERPRETAR</vt:lpstr>
      <vt:lpstr>¿De qué se trata?</vt:lpstr>
      <vt:lpstr>ELEGIR</vt:lpstr>
      <vt:lpstr>¿De qué se trata?</vt:lpstr>
      <vt:lpstr>PAUTA DE SíNTESIS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Manuel Guerrero</dc:creator>
  <cp:lastModifiedBy>Juan Manuel Guerrero</cp:lastModifiedBy>
  <cp:revision>23</cp:revision>
  <cp:lastPrinted>2021-11-19T15:54:18Z</cp:lastPrinted>
  <dcterms:created xsi:type="dcterms:W3CDTF">2021-11-03T13:14:01Z</dcterms:created>
  <dcterms:modified xsi:type="dcterms:W3CDTF">2021-12-10T18:30:20Z</dcterms:modified>
</cp:coreProperties>
</file>